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9" r:id="rId2"/>
    <p:sldId id="281" r:id="rId3"/>
    <p:sldId id="292" r:id="rId4"/>
    <p:sldId id="293" r:id="rId5"/>
    <p:sldId id="294" r:id="rId6"/>
    <p:sldId id="295" r:id="rId7"/>
    <p:sldId id="282" r:id="rId8"/>
    <p:sldId id="280" r:id="rId9"/>
    <p:sldId id="263" r:id="rId10"/>
    <p:sldId id="261" r:id="rId11"/>
    <p:sldId id="287" r:id="rId12"/>
    <p:sldId id="300" r:id="rId13"/>
    <p:sldId id="297" r:id="rId14"/>
    <p:sldId id="313" r:id="rId15"/>
    <p:sldId id="303" r:id="rId16"/>
    <p:sldId id="305" r:id="rId17"/>
    <p:sldId id="312" r:id="rId18"/>
    <p:sldId id="299" r:id="rId19"/>
    <p:sldId id="304" r:id="rId20"/>
    <p:sldId id="288" r:id="rId21"/>
    <p:sldId id="308" r:id="rId22"/>
    <p:sldId id="310" r:id="rId23"/>
    <p:sldId id="284" r:id="rId24"/>
    <p:sldId id="302" r:id="rId25"/>
    <p:sldId id="289" r:id="rId26"/>
    <p:sldId id="306" r:id="rId27"/>
    <p:sldId id="290" r:id="rId28"/>
    <p:sldId id="2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89964" autoAdjust="0"/>
  </p:normalViewPr>
  <p:slideViewPr>
    <p:cSldViewPr>
      <p:cViewPr varScale="1">
        <p:scale>
          <a:sx n="54" d="100"/>
          <a:sy n="54" d="100"/>
        </p:scale>
        <p:origin x="-1166"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6573061600098256E-2"/>
          <c:y val="0.19346435388052213"/>
          <c:w val="0.89745307835835864"/>
          <c:h val="0.610411411729327"/>
        </c:manualLayout>
      </c:layout>
      <c:barChart>
        <c:barDir val="col"/>
        <c:grouping val="clustered"/>
        <c:ser>
          <c:idx val="1"/>
          <c:order val="0"/>
          <c:tx>
            <c:strRef>
              <c:f>Sheet1!$A$4</c:f>
              <c:strCache>
                <c:ptCount val="1"/>
                <c:pt idx="0">
                  <c:v>Measles Cases</c:v>
                </c:pt>
              </c:strCache>
            </c:strRef>
          </c:tx>
          <c:spPr>
            <a:solidFill>
              <a:srgbClr val="0070C0"/>
            </a:solidFill>
            <a:ln w="52789">
              <a:solidFill>
                <a:srgbClr val="0070C0"/>
              </a:solidFill>
              <a:prstDash val="solid"/>
            </a:ln>
          </c:spPr>
          <c:cat>
            <c:numRef>
              <c:f>Sheet1!$G$1:$U$1</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Sheet1!$G$4:$U$4</c:f>
              <c:numCache>
                <c:formatCode>General</c:formatCode>
                <c:ptCount val="15"/>
                <c:pt idx="0">
                  <c:v>2875</c:v>
                </c:pt>
                <c:pt idx="1">
                  <c:v>4362</c:v>
                </c:pt>
                <c:pt idx="2">
                  <c:v>4529</c:v>
                </c:pt>
                <c:pt idx="3">
                  <c:v>4383</c:v>
                </c:pt>
                <c:pt idx="4">
                  <c:v>11131</c:v>
                </c:pt>
                <c:pt idx="5">
                  <c:v>1374</c:v>
                </c:pt>
                <c:pt idx="6">
                  <c:v>228</c:v>
                </c:pt>
                <c:pt idx="7">
                  <c:v>327</c:v>
                </c:pt>
                <c:pt idx="8">
                  <c:v>109</c:v>
                </c:pt>
                <c:pt idx="9">
                  <c:v>68</c:v>
                </c:pt>
                <c:pt idx="10">
                  <c:v>680</c:v>
                </c:pt>
                <c:pt idx="11">
                  <c:v>5616</c:v>
                </c:pt>
                <c:pt idx="12">
                  <c:v>8325</c:v>
                </c:pt>
                <c:pt idx="13">
                  <c:v>2760</c:v>
                </c:pt>
                <c:pt idx="14">
                  <c:v>676</c:v>
                </c:pt>
              </c:numCache>
            </c:numRef>
          </c:val>
        </c:ser>
        <c:gapWidth val="100"/>
        <c:overlap val="100"/>
        <c:axId val="100984320"/>
        <c:axId val="100985856"/>
      </c:barChart>
      <c:catAx>
        <c:axId val="100984320"/>
        <c:scaling>
          <c:orientation val="minMax"/>
        </c:scaling>
        <c:axPos val="b"/>
        <c:numFmt formatCode="General" sourceLinked="1"/>
        <c:majorTickMark val="cross"/>
        <c:tickLblPos val="nextTo"/>
        <c:spPr>
          <a:ln w="13187">
            <a:solidFill>
              <a:srgbClr val="000000"/>
            </a:solidFill>
            <a:prstDash val="solid"/>
          </a:ln>
        </c:spPr>
        <c:txPr>
          <a:bodyPr rot="5400000" vert="horz"/>
          <a:lstStyle/>
          <a:p>
            <a:pPr>
              <a:defRPr sz="1655" b="1" i="0" u="none" strike="noStrike" baseline="0">
                <a:solidFill>
                  <a:srgbClr val="000000"/>
                </a:solidFill>
                <a:latin typeface="Arial"/>
                <a:ea typeface="Arial"/>
                <a:cs typeface="Arial"/>
              </a:defRPr>
            </a:pPr>
            <a:endParaRPr lang="en-US"/>
          </a:p>
        </c:txPr>
        <c:crossAx val="100985856"/>
        <c:crosses val="autoZero"/>
        <c:lblAlgn val="ctr"/>
        <c:lblOffset val="100"/>
        <c:tickLblSkip val="1"/>
        <c:tickMarkSkip val="1"/>
      </c:catAx>
      <c:valAx>
        <c:axId val="100985856"/>
        <c:scaling>
          <c:orientation val="minMax"/>
          <c:max val="12000"/>
        </c:scaling>
        <c:axPos val="l"/>
        <c:title>
          <c:tx>
            <c:rich>
              <a:bodyPr/>
              <a:lstStyle/>
              <a:p>
                <a:pPr>
                  <a:defRPr sz="1615" b="1" i="0" u="none" strike="noStrike" baseline="0">
                    <a:solidFill>
                      <a:srgbClr val="000000"/>
                    </a:solidFill>
                    <a:latin typeface="Arial"/>
                    <a:ea typeface="Arial"/>
                    <a:cs typeface="Arial"/>
                  </a:defRPr>
                </a:pPr>
                <a:r>
                  <a:rPr lang="en-US" dirty="0"/>
                  <a:t>% Routine Coverage</a:t>
                </a:r>
              </a:p>
            </c:rich>
          </c:tx>
          <c:layout>
            <c:manualLayout>
              <c:xMode val="edge"/>
              <c:yMode val="edge"/>
              <c:x val="0.95642772348596494"/>
              <c:y val="0.26848050226460962"/>
            </c:manualLayout>
          </c:layout>
          <c:spPr>
            <a:noFill/>
            <a:ln w="30596">
              <a:noFill/>
            </a:ln>
          </c:spPr>
        </c:title>
        <c:numFmt formatCode="General" sourceLinked="1"/>
        <c:majorTickMark val="cross"/>
        <c:tickLblPos val="nextTo"/>
        <c:spPr>
          <a:ln w="13187">
            <a:solidFill>
              <a:srgbClr val="000000"/>
            </a:solidFill>
            <a:prstDash val="solid"/>
          </a:ln>
        </c:spPr>
        <c:txPr>
          <a:bodyPr rot="0" vert="horz"/>
          <a:lstStyle/>
          <a:p>
            <a:pPr>
              <a:defRPr sz="1130" b="1" i="0" u="none" strike="noStrike" baseline="0">
                <a:solidFill>
                  <a:srgbClr val="000000"/>
                </a:solidFill>
                <a:latin typeface="Arial"/>
                <a:ea typeface="Arial"/>
                <a:cs typeface="Arial"/>
              </a:defRPr>
            </a:pPr>
            <a:endParaRPr lang="en-US"/>
          </a:p>
        </c:txPr>
        <c:crossAx val="100984320"/>
        <c:crosses val="autoZero"/>
        <c:crossBetween val="between"/>
        <c:majorUnit val="1000"/>
        <c:minorUnit val="1000"/>
      </c:valAx>
      <c:spPr>
        <a:solidFill>
          <a:schemeClr val="bg1">
            <a:lumMod val="85000"/>
          </a:schemeClr>
        </a:solidFill>
        <a:ln w="52789">
          <a:solidFill>
            <a:srgbClr val="808080"/>
          </a:solidFill>
          <a:prstDash val="solid"/>
        </a:ln>
      </c:spPr>
    </c:plotArea>
    <c:legend>
      <c:legendPos val="b"/>
      <c:layout>
        <c:manualLayout>
          <c:xMode val="edge"/>
          <c:yMode val="edge"/>
          <c:x val="0.16075077370883301"/>
          <c:y val="0.93986050251009579"/>
          <c:w val="0.64814034310982371"/>
          <c:h val="5.8001083207521696E-2"/>
        </c:manualLayout>
      </c:layout>
      <c:spPr>
        <a:solidFill>
          <a:srgbClr val="FFFFFF"/>
        </a:solidFill>
        <a:ln w="3820">
          <a:solidFill>
            <a:srgbClr val="000000"/>
          </a:solidFill>
          <a:prstDash val="solid"/>
        </a:ln>
      </c:spPr>
      <c:txPr>
        <a:bodyPr/>
        <a:lstStyle/>
        <a:p>
          <a:pPr rtl="0">
            <a:defRPr sz="1569" b="1" i="0" u="none" strike="noStrike" baseline="0">
              <a:solidFill>
                <a:srgbClr val="000000"/>
              </a:solidFill>
              <a:latin typeface="Arial"/>
              <a:ea typeface="Arial"/>
              <a:cs typeface="Arial"/>
            </a:defRPr>
          </a:pPr>
          <a:endParaRPr lang="en-US"/>
        </a:p>
      </c:txPr>
    </c:legend>
    <c:plotVisOnly val="1"/>
    <c:dispBlanksAs val="gap"/>
  </c:chart>
  <c:spPr>
    <a:solidFill>
      <a:srgbClr val="FFFFFF"/>
    </a:solidFill>
    <a:ln w="3820">
      <a:solidFill>
        <a:srgbClr val="000000"/>
      </a:solidFill>
      <a:prstDash val="solid"/>
    </a:ln>
  </c:spPr>
  <c:txPr>
    <a:bodyPr/>
    <a:lstStyle/>
    <a:p>
      <a:pPr>
        <a:defRPr sz="4174" b="0" i="0" u="none" strike="noStrike" baseline="0">
          <a:solidFill>
            <a:srgbClr val="000000"/>
          </a:solidFill>
          <a:latin typeface="Arial"/>
          <a:ea typeface="Arial"/>
          <a:cs typeface="Aria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857763-59AC-46A0-9767-25B5CC8194D9}" type="doc">
      <dgm:prSet loTypeId="urn:microsoft.com/office/officeart/2005/8/layout/orgChart1" loCatId="hierarchy" qsTypeId="urn:microsoft.com/office/officeart/2005/8/quickstyle/simple1" qsCatId="simple" csTypeId="urn:microsoft.com/office/officeart/2005/8/colors/accent1_2" csCatId="accent1" phldr="1"/>
      <dgm:spPr/>
    </dgm:pt>
    <dgm:pt modelId="{FFCE4499-BD16-44DD-A501-3EE0C2A18ED1}">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PHC</a:t>
          </a:r>
          <a:endParaRPr kumimoji="0" lang="ar-SA" sz="1600" b="1" i="0" u="none" strike="noStrike" cap="none" normalizeH="0" baseline="0" dirty="0" smtClean="0">
            <a:ln>
              <a:noFill/>
            </a:ln>
            <a:solidFill>
              <a:schemeClr val="tx1"/>
            </a:solidFill>
            <a:effectLst/>
            <a:latin typeface="Arial" charset="0"/>
            <a:cs typeface="+mj-cs"/>
          </a:endParaRPr>
        </a:p>
      </dgm:t>
    </dgm:pt>
    <dgm:pt modelId="{CD3BC254-53A1-4F19-844C-A0F49B2299E6}" type="parTrans" cxnId="{76F4798D-CAC8-4427-95E9-830FEA6F96EB}">
      <dgm:prSet/>
      <dgm:spPr/>
      <dgm:t>
        <a:bodyPr/>
        <a:lstStyle/>
        <a:p>
          <a:endParaRPr lang="en-US"/>
        </a:p>
      </dgm:t>
    </dgm:pt>
    <dgm:pt modelId="{79D98B2E-D670-40F7-95AD-F871E278A10D}" type="sibTrans" cxnId="{76F4798D-CAC8-4427-95E9-830FEA6F96EB}">
      <dgm:prSet/>
      <dgm:spPr/>
      <dgm:t>
        <a:bodyPr/>
        <a:lstStyle/>
        <a:p>
          <a:endParaRPr lang="en-US"/>
        </a:p>
      </dgm:t>
    </dgm:pt>
    <dgm:pt modelId="{7FF25591-CF8C-4BB3-9B9E-4F20159AA908}" type="asst">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NITAG</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NEC</a:t>
          </a:r>
          <a:endParaRPr kumimoji="0" lang="ar-SA" sz="1600" b="1" i="0" u="none" strike="noStrike" cap="none" normalizeH="0" baseline="0" dirty="0" smtClean="0">
            <a:ln>
              <a:noFill/>
            </a:ln>
            <a:solidFill>
              <a:schemeClr val="tx1"/>
            </a:solidFill>
            <a:effectLst/>
            <a:latin typeface="Arial"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latin typeface="Arial" charset="0"/>
            <a:cs typeface="+mj-cs"/>
          </a:endParaRPr>
        </a:p>
      </dgm:t>
    </dgm:pt>
    <dgm:pt modelId="{5B3FE05F-6751-4793-9556-DB6EA6E3E7E9}" type="parTrans" cxnId="{B9CFEE71-B625-44D6-8A52-914FABE10E99}">
      <dgm:prSet/>
      <dgm:spPr>
        <a:solidFill>
          <a:schemeClr val="bg1">
            <a:lumMod val="85000"/>
          </a:schemeClr>
        </a:solidFill>
      </dgm:spPr>
      <dgm:t>
        <a:bodyPr/>
        <a:lstStyle/>
        <a:p>
          <a:endParaRPr lang="en-US" sz="1600" dirty="0">
            <a:solidFill>
              <a:schemeClr val="tx1"/>
            </a:solidFill>
            <a:cs typeface="+mj-cs"/>
          </a:endParaRPr>
        </a:p>
      </dgm:t>
    </dgm:pt>
    <dgm:pt modelId="{7ACA1DE0-D1D4-4E14-82C4-4B91C7CA3EB0}" type="sibTrans" cxnId="{B9CFEE71-B625-44D6-8A52-914FABE10E99}">
      <dgm:prSet/>
      <dgm:spPr/>
      <dgm:t>
        <a:bodyPr/>
        <a:lstStyle/>
        <a:p>
          <a:endParaRPr lang="en-US"/>
        </a:p>
      </dgm:t>
    </dgm:pt>
    <dgm:pt modelId="{3BBC7A6D-4483-47CF-8113-01456C74044A}">
      <dgm:prSet custT="1"/>
      <dgm:spPr>
        <a:solidFill>
          <a:schemeClr val="bg1">
            <a:lumMod val="85000"/>
          </a:scheme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COLD CHAIN</a:t>
          </a:r>
          <a:endParaRPr kumimoji="0" lang="ar-SA" sz="1600" b="1" i="0" u="none" strike="noStrike" cap="none" normalizeH="0" baseline="0" dirty="0" smtClean="0">
            <a:ln>
              <a:noFill/>
            </a:ln>
            <a:solidFill>
              <a:schemeClr val="tx1"/>
            </a:solidFill>
            <a:effectLst/>
            <a:latin typeface="Arial" charset="0"/>
            <a:cs typeface="+mj-cs"/>
          </a:endParaRPr>
        </a:p>
      </dgm:t>
    </dgm:pt>
    <dgm:pt modelId="{66FB952A-27D4-4F02-993A-23B734C5F58F}" type="parTrans" cxnId="{7222572B-BC5F-4D5F-87D9-5BA79A791218}">
      <dgm:prSet/>
      <dgm:spPr>
        <a:solidFill>
          <a:schemeClr val="bg1">
            <a:lumMod val="85000"/>
          </a:schemeClr>
        </a:solidFill>
      </dgm:spPr>
      <dgm:t>
        <a:bodyPr/>
        <a:lstStyle/>
        <a:p>
          <a:endParaRPr lang="en-US" sz="1600" dirty="0">
            <a:solidFill>
              <a:schemeClr val="tx1"/>
            </a:solidFill>
            <a:cs typeface="+mj-cs"/>
          </a:endParaRPr>
        </a:p>
      </dgm:t>
    </dgm:pt>
    <dgm:pt modelId="{665D7B67-7053-4A19-9FB8-D8638F5D243B}" type="sibTrans" cxnId="{7222572B-BC5F-4D5F-87D9-5BA79A791218}">
      <dgm:prSet/>
      <dgm:spPr/>
      <dgm:t>
        <a:bodyPr/>
        <a:lstStyle/>
        <a:p>
          <a:endParaRPr lang="en-US"/>
        </a:p>
      </dgm:t>
    </dgm:pt>
    <dgm:pt modelId="{FB6DBFFF-9085-49B8-BE3E-39DA93580908}">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SIAs</a:t>
          </a:r>
          <a:endParaRPr kumimoji="0" lang="ar-SA" sz="1600" b="0" i="0" u="none" strike="noStrike" cap="none" normalizeH="0" baseline="0" dirty="0" smtClean="0">
            <a:ln>
              <a:noFill/>
            </a:ln>
            <a:solidFill>
              <a:schemeClr val="tx1"/>
            </a:solidFill>
            <a:effectLst/>
            <a:latin typeface="Arial"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latin typeface="Arial" charset="0"/>
            <a:cs typeface="+mj-cs"/>
          </a:endParaRPr>
        </a:p>
      </dgm:t>
    </dgm:pt>
    <dgm:pt modelId="{515736F7-53BD-4382-BF26-049BB15444AA}" type="parTrans" cxnId="{AF89C045-7ACB-4391-91FD-EF243F4AF770}">
      <dgm:prSet/>
      <dgm:spPr>
        <a:solidFill>
          <a:schemeClr val="bg1">
            <a:lumMod val="85000"/>
          </a:schemeClr>
        </a:solidFill>
      </dgm:spPr>
      <dgm:t>
        <a:bodyPr/>
        <a:lstStyle/>
        <a:p>
          <a:endParaRPr lang="en-US" sz="1600" dirty="0">
            <a:solidFill>
              <a:schemeClr val="tx1"/>
            </a:solidFill>
            <a:cs typeface="+mj-cs"/>
          </a:endParaRPr>
        </a:p>
      </dgm:t>
    </dgm:pt>
    <dgm:pt modelId="{BCC35069-2C35-4949-93A6-8643AE91766F}" type="sibTrans" cxnId="{AF89C045-7ACB-4391-91FD-EF243F4AF770}">
      <dgm:prSet/>
      <dgm:spPr/>
      <dgm:t>
        <a:bodyPr/>
        <a:lstStyle/>
        <a:p>
          <a:endParaRPr lang="en-US"/>
        </a:p>
      </dgm:t>
    </dgm:pt>
    <dgm:pt modelId="{9FDFC032-FA87-4E25-B65D-A14AB4FB7E83}">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Planning &amp;</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M&amp;E</a:t>
          </a:r>
          <a:endParaRPr kumimoji="0" lang="ar-SA" sz="1600" b="1" i="0" u="none" strike="noStrike" cap="none" normalizeH="0" baseline="0" dirty="0" smtClean="0">
            <a:ln>
              <a:noFill/>
            </a:ln>
            <a:solidFill>
              <a:schemeClr val="tx1"/>
            </a:solidFill>
            <a:effectLst/>
            <a:latin typeface="Arial"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600" b="0" i="0" u="none" strike="noStrike" cap="none" normalizeH="0" baseline="0" dirty="0" smtClean="0">
            <a:ln>
              <a:noFill/>
            </a:ln>
            <a:solidFill>
              <a:schemeClr val="tx1"/>
            </a:solidFill>
            <a:effectLst/>
            <a:latin typeface="Arial" charset="0"/>
            <a:cs typeface="+mj-cs"/>
          </a:endParaRPr>
        </a:p>
      </dgm:t>
    </dgm:pt>
    <dgm:pt modelId="{880D1379-A9E7-4DE3-9B5F-797C33341719}" type="parTrans" cxnId="{FA109B50-4563-4604-B2DC-7C678D1549A9}">
      <dgm:prSet/>
      <dgm:spPr>
        <a:solidFill>
          <a:schemeClr val="bg1">
            <a:lumMod val="85000"/>
          </a:schemeClr>
        </a:solidFill>
      </dgm:spPr>
      <dgm:t>
        <a:bodyPr/>
        <a:lstStyle/>
        <a:p>
          <a:endParaRPr lang="en-US" sz="1600" dirty="0">
            <a:solidFill>
              <a:schemeClr val="tx1"/>
            </a:solidFill>
            <a:cs typeface="+mj-cs"/>
          </a:endParaRPr>
        </a:p>
      </dgm:t>
    </dgm:pt>
    <dgm:pt modelId="{01FDA8D6-507B-4CDF-ABAA-81B9322F1894}" type="sibTrans" cxnId="{FA109B50-4563-4604-B2DC-7C678D1549A9}">
      <dgm:prSet/>
      <dgm:spPr/>
      <dgm:t>
        <a:bodyPr/>
        <a:lstStyle/>
        <a:p>
          <a:endParaRPr lang="en-US"/>
        </a:p>
      </dgm:t>
    </dgm:pt>
    <dgm:pt modelId="{65600E94-44E5-4FA9-A3BF-B864CA3BF757}">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Surveillance and information)</a:t>
          </a:r>
          <a:endParaRPr kumimoji="0" lang="ar-SA" sz="1600" b="1" i="0" u="none" strike="noStrike" cap="none" normalizeH="0" baseline="0" dirty="0" smtClean="0">
            <a:ln>
              <a:noFill/>
            </a:ln>
            <a:solidFill>
              <a:schemeClr val="tx1"/>
            </a:solidFill>
            <a:effectLst/>
            <a:latin typeface="Arial"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1" i="0" u="none" strike="noStrike" cap="none" normalizeH="0" baseline="0" dirty="0" smtClean="0">
            <a:ln>
              <a:noFill/>
            </a:ln>
            <a:solidFill>
              <a:schemeClr val="tx1"/>
            </a:solidFill>
            <a:effectLst/>
            <a:latin typeface="Arial" charset="0"/>
            <a:cs typeface="+mj-cs"/>
          </a:endParaRPr>
        </a:p>
      </dgm:t>
    </dgm:pt>
    <dgm:pt modelId="{5DEB98F0-1107-4E0C-9C4E-A9B2580C04BF}" type="parTrans" cxnId="{DDA3F154-CBA7-42BB-93AD-F05A948B94CB}">
      <dgm:prSet/>
      <dgm:spPr>
        <a:solidFill>
          <a:schemeClr val="bg1">
            <a:lumMod val="85000"/>
          </a:schemeClr>
        </a:solidFill>
      </dgm:spPr>
      <dgm:t>
        <a:bodyPr/>
        <a:lstStyle/>
        <a:p>
          <a:endParaRPr lang="en-US" sz="1600" dirty="0">
            <a:solidFill>
              <a:schemeClr val="tx1"/>
            </a:solidFill>
            <a:cs typeface="+mj-cs"/>
          </a:endParaRPr>
        </a:p>
      </dgm:t>
    </dgm:pt>
    <dgm:pt modelId="{53ECB6A8-7E1B-4DF8-A6FD-4311B6E7FA80}" type="sibTrans" cxnId="{DDA3F154-CBA7-42BB-93AD-F05A948B94CB}">
      <dgm:prSet/>
      <dgm:spPr/>
      <dgm:t>
        <a:bodyPr/>
        <a:lstStyle/>
        <a:p>
          <a:endParaRPr lang="en-US"/>
        </a:p>
      </dgm:t>
    </dgm:pt>
    <dgm:pt modelId="{DDDF70CE-43AC-4C52-BF00-EA313E011B14}">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Operation</a:t>
          </a:r>
          <a:endParaRPr kumimoji="0" lang="ar-SA" sz="1600" b="1" i="0" u="none" strike="noStrike" cap="none" normalizeH="0" baseline="0" dirty="0" smtClean="0">
            <a:ln>
              <a:noFill/>
            </a:ln>
            <a:solidFill>
              <a:schemeClr val="tx1"/>
            </a:solidFill>
            <a:effectLst/>
            <a:latin typeface="Arial" charset="0"/>
            <a:cs typeface="+mj-cs"/>
          </a:endParaRPr>
        </a:p>
      </dgm:t>
    </dgm:pt>
    <dgm:pt modelId="{1E1C62C9-BDD1-4C6B-BE33-7FDF77485F68}" type="parTrans" cxnId="{C714C826-A26F-47E7-B313-08C84397701D}">
      <dgm:prSet/>
      <dgm:spPr>
        <a:solidFill>
          <a:schemeClr val="bg1">
            <a:lumMod val="85000"/>
          </a:schemeClr>
        </a:solidFill>
      </dgm:spPr>
      <dgm:t>
        <a:bodyPr/>
        <a:lstStyle/>
        <a:p>
          <a:endParaRPr lang="en-US" sz="1600" dirty="0">
            <a:solidFill>
              <a:schemeClr val="tx1"/>
            </a:solidFill>
            <a:cs typeface="+mj-cs"/>
          </a:endParaRPr>
        </a:p>
      </dgm:t>
    </dgm:pt>
    <dgm:pt modelId="{815FA726-D38C-4DBC-A738-87F16A295976}" type="sibTrans" cxnId="{C714C826-A26F-47E7-B313-08C84397701D}">
      <dgm:prSet/>
      <dgm:spPr/>
      <dgm:t>
        <a:bodyPr/>
        <a:lstStyle/>
        <a:p>
          <a:endParaRPr lang="en-US"/>
        </a:p>
      </dgm:t>
    </dgm:pt>
    <dgm:pt modelId="{A974B61D-AF17-40A8-9CD4-8D4CB2E41B1B}">
      <dgm:prSet custT="1"/>
      <dgm:spPr>
        <a:solidFill>
          <a:schemeClr val="bg1">
            <a:lumMod val="85000"/>
          </a:schemeClr>
        </a:solidFill>
      </dgm:spPr>
      <dgm: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mj-cs"/>
            </a:rPr>
            <a:t>MCH</a:t>
          </a:r>
          <a:endParaRPr kumimoji="0" lang="ar-SA" sz="1600" b="1" i="0" u="none" strike="noStrike" cap="none" normalizeH="0" baseline="0" dirty="0" smtClean="0">
            <a:ln>
              <a:noFill/>
            </a:ln>
            <a:solidFill>
              <a:schemeClr val="tx1"/>
            </a:solidFill>
            <a:effectLst/>
            <a:latin typeface="Arial" charset="0"/>
            <a:cs typeface="+mj-cs"/>
          </a:endParaRPr>
        </a:p>
      </dgm:t>
    </dgm:pt>
    <dgm:pt modelId="{1DC18E6B-C8F1-404D-91E0-D766E54FAB41}" type="parTrans" cxnId="{AF3A6C81-35BA-4E54-9C25-B79335DA3A7F}">
      <dgm:prSet/>
      <dgm:spPr/>
      <dgm:t>
        <a:bodyPr/>
        <a:lstStyle/>
        <a:p>
          <a:endParaRPr lang="en-US"/>
        </a:p>
      </dgm:t>
    </dgm:pt>
    <dgm:pt modelId="{D21984A4-EF5A-45BE-BA72-9D4DE3CE7C35}" type="sibTrans" cxnId="{AF3A6C81-35BA-4E54-9C25-B79335DA3A7F}">
      <dgm:prSet/>
      <dgm:spPr/>
      <dgm:t>
        <a:bodyPr/>
        <a:lstStyle/>
        <a:p>
          <a:endParaRPr lang="en-US"/>
        </a:p>
      </dgm:t>
    </dgm:pt>
    <dgm:pt modelId="{486CFBCE-A3B0-4EB8-8AEE-7CBADDA181D5}" type="pres">
      <dgm:prSet presAssocID="{80857763-59AC-46A0-9767-25B5CC8194D9}" presName="hierChild1" presStyleCnt="0">
        <dgm:presLayoutVars>
          <dgm:orgChart val="1"/>
          <dgm:chPref val="1"/>
          <dgm:dir/>
          <dgm:animOne val="branch"/>
          <dgm:animLvl val="lvl"/>
          <dgm:resizeHandles/>
        </dgm:presLayoutVars>
      </dgm:prSet>
      <dgm:spPr/>
    </dgm:pt>
    <dgm:pt modelId="{7CFE653D-7D57-46DA-BBB7-2FF1BF342FC2}" type="pres">
      <dgm:prSet presAssocID="{FFCE4499-BD16-44DD-A501-3EE0C2A18ED1}" presName="hierRoot1" presStyleCnt="0">
        <dgm:presLayoutVars>
          <dgm:hierBranch/>
        </dgm:presLayoutVars>
      </dgm:prSet>
      <dgm:spPr/>
    </dgm:pt>
    <dgm:pt modelId="{8F1EC63D-342A-49A2-AAA5-F774A71E3E19}" type="pres">
      <dgm:prSet presAssocID="{FFCE4499-BD16-44DD-A501-3EE0C2A18ED1}" presName="rootComposite1" presStyleCnt="0"/>
      <dgm:spPr/>
    </dgm:pt>
    <dgm:pt modelId="{F09CEF9A-4CA9-4D14-A40A-3749BB8C3762}" type="pres">
      <dgm:prSet presAssocID="{FFCE4499-BD16-44DD-A501-3EE0C2A18ED1}" presName="rootText1" presStyleLbl="node0" presStyleIdx="0" presStyleCnt="2" custScaleX="200893" custScaleY="157313" custLinFactY="-100000" custLinFactNeighborX="-11348" custLinFactNeighborY="-170024">
        <dgm:presLayoutVars>
          <dgm:chPref val="3"/>
        </dgm:presLayoutVars>
      </dgm:prSet>
      <dgm:spPr/>
      <dgm:t>
        <a:bodyPr/>
        <a:lstStyle/>
        <a:p>
          <a:endParaRPr lang="en-US"/>
        </a:p>
      </dgm:t>
    </dgm:pt>
    <dgm:pt modelId="{2A8D5ED0-46D6-4422-B349-556F9A357DD7}" type="pres">
      <dgm:prSet presAssocID="{FFCE4499-BD16-44DD-A501-3EE0C2A18ED1}" presName="rootConnector1" presStyleLbl="node1" presStyleIdx="0" presStyleCnt="0"/>
      <dgm:spPr/>
      <dgm:t>
        <a:bodyPr/>
        <a:lstStyle/>
        <a:p>
          <a:endParaRPr lang="en-US"/>
        </a:p>
      </dgm:t>
    </dgm:pt>
    <dgm:pt modelId="{68C52A92-E674-430B-A54A-C66126596FC0}" type="pres">
      <dgm:prSet presAssocID="{FFCE4499-BD16-44DD-A501-3EE0C2A18ED1}" presName="hierChild2" presStyleCnt="0"/>
      <dgm:spPr/>
    </dgm:pt>
    <dgm:pt modelId="{66E7BF68-F236-4098-8847-5BC9ED61E3BF}" type="pres">
      <dgm:prSet presAssocID="{66FB952A-27D4-4F02-993A-23B734C5F58F}" presName="Name35" presStyleLbl="parChTrans1D2" presStyleIdx="0" presStyleCnt="6"/>
      <dgm:spPr/>
      <dgm:t>
        <a:bodyPr/>
        <a:lstStyle/>
        <a:p>
          <a:endParaRPr lang="en-US"/>
        </a:p>
      </dgm:t>
    </dgm:pt>
    <dgm:pt modelId="{E360D3D3-FFE2-482B-8FEB-B683668300CD}" type="pres">
      <dgm:prSet presAssocID="{3BBC7A6D-4483-47CF-8113-01456C74044A}" presName="hierRoot2" presStyleCnt="0">
        <dgm:presLayoutVars>
          <dgm:hierBranch/>
        </dgm:presLayoutVars>
      </dgm:prSet>
      <dgm:spPr/>
    </dgm:pt>
    <dgm:pt modelId="{528CB83B-BD3C-49DD-BD50-9A7B8AC7801B}" type="pres">
      <dgm:prSet presAssocID="{3BBC7A6D-4483-47CF-8113-01456C74044A}" presName="rootComposite" presStyleCnt="0"/>
      <dgm:spPr/>
    </dgm:pt>
    <dgm:pt modelId="{3CB55E18-DBE3-4E94-9819-F683ECAE3521}" type="pres">
      <dgm:prSet presAssocID="{3BBC7A6D-4483-47CF-8113-01456C74044A}" presName="rootText" presStyleLbl="node2" presStyleIdx="0" presStyleCnt="5" custScaleX="120593" custScaleY="129536" custLinFactNeighborX="27747" custLinFactNeighborY="9507">
        <dgm:presLayoutVars>
          <dgm:chPref val="3"/>
        </dgm:presLayoutVars>
      </dgm:prSet>
      <dgm:spPr/>
      <dgm:t>
        <a:bodyPr/>
        <a:lstStyle/>
        <a:p>
          <a:endParaRPr lang="en-US"/>
        </a:p>
      </dgm:t>
    </dgm:pt>
    <dgm:pt modelId="{961569D1-DA00-40F2-AED1-C5AF9D6DD281}" type="pres">
      <dgm:prSet presAssocID="{3BBC7A6D-4483-47CF-8113-01456C74044A}" presName="rootConnector" presStyleLbl="node2" presStyleIdx="0" presStyleCnt="5"/>
      <dgm:spPr/>
      <dgm:t>
        <a:bodyPr/>
        <a:lstStyle/>
        <a:p>
          <a:endParaRPr lang="en-US"/>
        </a:p>
      </dgm:t>
    </dgm:pt>
    <dgm:pt modelId="{45258A15-CA29-4CE5-A026-B9F76BC5D5E7}" type="pres">
      <dgm:prSet presAssocID="{3BBC7A6D-4483-47CF-8113-01456C74044A}" presName="hierChild4" presStyleCnt="0"/>
      <dgm:spPr/>
    </dgm:pt>
    <dgm:pt modelId="{0F057E28-AA1A-47EA-8B3B-B58E3AF45000}" type="pres">
      <dgm:prSet presAssocID="{3BBC7A6D-4483-47CF-8113-01456C74044A}" presName="hierChild5" presStyleCnt="0"/>
      <dgm:spPr/>
    </dgm:pt>
    <dgm:pt modelId="{377E4E7D-B8DA-414C-A00D-EEAFCCF504A6}" type="pres">
      <dgm:prSet presAssocID="{515736F7-53BD-4382-BF26-049BB15444AA}" presName="Name35" presStyleLbl="parChTrans1D2" presStyleIdx="1" presStyleCnt="6"/>
      <dgm:spPr/>
      <dgm:t>
        <a:bodyPr/>
        <a:lstStyle/>
        <a:p>
          <a:endParaRPr lang="en-US"/>
        </a:p>
      </dgm:t>
    </dgm:pt>
    <dgm:pt modelId="{3945B6E8-1558-49E4-8830-687E113EFD79}" type="pres">
      <dgm:prSet presAssocID="{FB6DBFFF-9085-49B8-BE3E-39DA93580908}" presName="hierRoot2" presStyleCnt="0">
        <dgm:presLayoutVars>
          <dgm:hierBranch/>
        </dgm:presLayoutVars>
      </dgm:prSet>
      <dgm:spPr/>
    </dgm:pt>
    <dgm:pt modelId="{36EAF0E1-66E3-4C3C-83E2-43F95C6A1B4C}" type="pres">
      <dgm:prSet presAssocID="{FB6DBFFF-9085-49B8-BE3E-39DA93580908}" presName="rootComposite" presStyleCnt="0"/>
      <dgm:spPr/>
    </dgm:pt>
    <dgm:pt modelId="{5F095865-FF9A-4D5D-89FA-38FB6FB0CEA8}" type="pres">
      <dgm:prSet presAssocID="{FB6DBFFF-9085-49B8-BE3E-39DA93580908}" presName="rootText" presStyleLbl="node2" presStyleIdx="1" presStyleCnt="5" custScaleX="164075" custScaleY="140736" custLinFactNeighborX="11915" custLinFactNeighborY="27693">
        <dgm:presLayoutVars>
          <dgm:chPref val="3"/>
        </dgm:presLayoutVars>
      </dgm:prSet>
      <dgm:spPr/>
      <dgm:t>
        <a:bodyPr/>
        <a:lstStyle/>
        <a:p>
          <a:endParaRPr lang="en-US"/>
        </a:p>
      </dgm:t>
    </dgm:pt>
    <dgm:pt modelId="{B56A600D-45E0-4402-B774-B5EABE952AEB}" type="pres">
      <dgm:prSet presAssocID="{FB6DBFFF-9085-49B8-BE3E-39DA93580908}" presName="rootConnector" presStyleLbl="node2" presStyleIdx="1" presStyleCnt="5"/>
      <dgm:spPr/>
      <dgm:t>
        <a:bodyPr/>
        <a:lstStyle/>
        <a:p>
          <a:endParaRPr lang="en-US"/>
        </a:p>
      </dgm:t>
    </dgm:pt>
    <dgm:pt modelId="{35D92FBA-82EF-446B-A137-F74F30D3CDFB}" type="pres">
      <dgm:prSet presAssocID="{FB6DBFFF-9085-49B8-BE3E-39DA93580908}" presName="hierChild4" presStyleCnt="0"/>
      <dgm:spPr/>
    </dgm:pt>
    <dgm:pt modelId="{CFA4E12A-6327-455B-8210-8E58C951BA3E}" type="pres">
      <dgm:prSet presAssocID="{FB6DBFFF-9085-49B8-BE3E-39DA93580908}" presName="hierChild5" presStyleCnt="0"/>
      <dgm:spPr/>
    </dgm:pt>
    <dgm:pt modelId="{3ACBDE9E-ECF9-4E33-9AEB-ECF6AA8C5E42}" type="pres">
      <dgm:prSet presAssocID="{880D1379-A9E7-4DE3-9B5F-797C33341719}" presName="Name35" presStyleLbl="parChTrans1D2" presStyleIdx="2" presStyleCnt="6"/>
      <dgm:spPr/>
      <dgm:t>
        <a:bodyPr/>
        <a:lstStyle/>
        <a:p>
          <a:endParaRPr lang="en-US"/>
        </a:p>
      </dgm:t>
    </dgm:pt>
    <dgm:pt modelId="{77BABE28-1745-4A20-A316-8E48F56E4CF2}" type="pres">
      <dgm:prSet presAssocID="{9FDFC032-FA87-4E25-B65D-A14AB4FB7E83}" presName="hierRoot2" presStyleCnt="0">
        <dgm:presLayoutVars>
          <dgm:hierBranch/>
        </dgm:presLayoutVars>
      </dgm:prSet>
      <dgm:spPr/>
    </dgm:pt>
    <dgm:pt modelId="{505D95F2-62A6-4CE4-875A-B6C5BA34E18D}" type="pres">
      <dgm:prSet presAssocID="{9FDFC032-FA87-4E25-B65D-A14AB4FB7E83}" presName="rootComposite" presStyleCnt="0"/>
      <dgm:spPr/>
    </dgm:pt>
    <dgm:pt modelId="{13CA4635-286D-4D02-90E7-1FF1FEF15CA5}" type="pres">
      <dgm:prSet presAssocID="{9FDFC032-FA87-4E25-B65D-A14AB4FB7E83}" presName="rootText" presStyleLbl="node2" presStyleIdx="2" presStyleCnt="5" custScaleX="136171" custScaleY="163008" custLinFactNeighborX="3451" custLinFactNeighborY="31043">
        <dgm:presLayoutVars>
          <dgm:chPref val="3"/>
        </dgm:presLayoutVars>
      </dgm:prSet>
      <dgm:spPr/>
      <dgm:t>
        <a:bodyPr/>
        <a:lstStyle/>
        <a:p>
          <a:endParaRPr lang="en-US"/>
        </a:p>
      </dgm:t>
    </dgm:pt>
    <dgm:pt modelId="{43F7F8E3-0FE4-446D-ABDF-508A35B80B57}" type="pres">
      <dgm:prSet presAssocID="{9FDFC032-FA87-4E25-B65D-A14AB4FB7E83}" presName="rootConnector" presStyleLbl="node2" presStyleIdx="2" presStyleCnt="5"/>
      <dgm:spPr/>
      <dgm:t>
        <a:bodyPr/>
        <a:lstStyle/>
        <a:p>
          <a:endParaRPr lang="en-US"/>
        </a:p>
      </dgm:t>
    </dgm:pt>
    <dgm:pt modelId="{D9664357-1048-4A06-81E3-C03AD375F858}" type="pres">
      <dgm:prSet presAssocID="{9FDFC032-FA87-4E25-B65D-A14AB4FB7E83}" presName="hierChild4" presStyleCnt="0"/>
      <dgm:spPr/>
    </dgm:pt>
    <dgm:pt modelId="{29BE4AD8-800F-4146-8697-17536866AB5E}" type="pres">
      <dgm:prSet presAssocID="{9FDFC032-FA87-4E25-B65D-A14AB4FB7E83}" presName="hierChild5" presStyleCnt="0"/>
      <dgm:spPr/>
    </dgm:pt>
    <dgm:pt modelId="{F10A966B-3D5E-4ACA-9214-C28B093E6853}" type="pres">
      <dgm:prSet presAssocID="{5DEB98F0-1107-4E0C-9C4E-A9B2580C04BF}" presName="Name35" presStyleLbl="parChTrans1D2" presStyleIdx="3" presStyleCnt="6"/>
      <dgm:spPr/>
      <dgm:t>
        <a:bodyPr/>
        <a:lstStyle/>
        <a:p>
          <a:endParaRPr lang="en-US"/>
        </a:p>
      </dgm:t>
    </dgm:pt>
    <dgm:pt modelId="{52F9C4F1-1727-406B-B7DA-17C3EE47590F}" type="pres">
      <dgm:prSet presAssocID="{65600E94-44E5-4FA9-A3BF-B864CA3BF757}" presName="hierRoot2" presStyleCnt="0">
        <dgm:presLayoutVars>
          <dgm:hierBranch/>
        </dgm:presLayoutVars>
      </dgm:prSet>
      <dgm:spPr/>
    </dgm:pt>
    <dgm:pt modelId="{A3F65D83-8EFB-48CE-9AA0-4AB2305BE134}" type="pres">
      <dgm:prSet presAssocID="{65600E94-44E5-4FA9-A3BF-B864CA3BF757}" presName="rootComposite" presStyleCnt="0"/>
      <dgm:spPr/>
    </dgm:pt>
    <dgm:pt modelId="{209FAC37-D6C1-4C12-B582-6CD0E997C1F2}" type="pres">
      <dgm:prSet presAssocID="{65600E94-44E5-4FA9-A3BF-B864CA3BF757}" presName="rootText" presStyleLbl="node2" presStyleIdx="3" presStyleCnt="5" custScaleX="208640" custScaleY="159585" custLinFactNeighborX="4855" custLinFactNeighborY="9320">
        <dgm:presLayoutVars>
          <dgm:chPref val="3"/>
        </dgm:presLayoutVars>
      </dgm:prSet>
      <dgm:spPr/>
      <dgm:t>
        <a:bodyPr/>
        <a:lstStyle/>
        <a:p>
          <a:endParaRPr lang="en-US"/>
        </a:p>
      </dgm:t>
    </dgm:pt>
    <dgm:pt modelId="{EE264FED-E768-4B7D-B177-A5D450B08466}" type="pres">
      <dgm:prSet presAssocID="{65600E94-44E5-4FA9-A3BF-B864CA3BF757}" presName="rootConnector" presStyleLbl="node2" presStyleIdx="3" presStyleCnt="5"/>
      <dgm:spPr/>
      <dgm:t>
        <a:bodyPr/>
        <a:lstStyle/>
        <a:p>
          <a:endParaRPr lang="en-US"/>
        </a:p>
      </dgm:t>
    </dgm:pt>
    <dgm:pt modelId="{4D6165DB-32C2-40DA-AE24-1FEDA0612010}" type="pres">
      <dgm:prSet presAssocID="{65600E94-44E5-4FA9-A3BF-B864CA3BF757}" presName="hierChild4" presStyleCnt="0"/>
      <dgm:spPr/>
    </dgm:pt>
    <dgm:pt modelId="{63D4C58C-B586-4529-B2D9-EBDDC5D261ED}" type="pres">
      <dgm:prSet presAssocID="{65600E94-44E5-4FA9-A3BF-B864CA3BF757}" presName="hierChild5" presStyleCnt="0"/>
      <dgm:spPr/>
    </dgm:pt>
    <dgm:pt modelId="{8D76631E-C176-41D8-B3A8-4A22CA66A3B1}" type="pres">
      <dgm:prSet presAssocID="{1E1C62C9-BDD1-4C6B-BE33-7FDF77485F68}" presName="Name35" presStyleLbl="parChTrans1D2" presStyleIdx="4" presStyleCnt="6"/>
      <dgm:spPr/>
      <dgm:t>
        <a:bodyPr/>
        <a:lstStyle/>
        <a:p>
          <a:endParaRPr lang="en-US"/>
        </a:p>
      </dgm:t>
    </dgm:pt>
    <dgm:pt modelId="{3F639589-93FB-46F5-9D9F-7E0242F38942}" type="pres">
      <dgm:prSet presAssocID="{DDDF70CE-43AC-4C52-BF00-EA313E011B14}" presName="hierRoot2" presStyleCnt="0">
        <dgm:presLayoutVars>
          <dgm:hierBranch/>
        </dgm:presLayoutVars>
      </dgm:prSet>
      <dgm:spPr/>
    </dgm:pt>
    <dgm:pt modelId="{70A265B2-F6BA-4B11-A0D5-68143C87CEBD}" type="pres">
      <dgm:prSet presAssocID="{DDDF70CE-43AC-4C52-BF00-EA313E011B14}" presName="rootComposite" presStyleCnt="0"/>
      <dgm:spPr/>
    </dgm:pt>
    <dgm:pt modelId="{940F1E99-57B0-441E-9D41-2220B7F78C05}" type="pres">
      <dgm:prSet presAssocID="{DDDF70CE-43AC-4C52-BF00-EA313E011B14}" presName="rootText" presStyleLbl="node2" presStyleIdx="4" presStyleCnt="5" custScaleX="159829" custScaleY="159585" custLinFactX="74163" custLinFactNeighborX="100000" custLinFactNeighborY="9507">
        <dgm:presLayoutVars>
          <dgm:chPref val="3"/>
        </dgm:presLayoutVars>
      </dgm:prSet>
      <dgm:spPr/>
      <dgm:t>
        <a:bodyPr/>
        <a:lstStyle/>
        <a:p>
          <a:endParaRPr lang="en-US"/>
        </a:p>
      </dgm:t>
    </dgm:pt>
    <dgm:pt modelId="{1678B18A-18C8-4EA1-94F0-CA7AF3461529}" type="pres">
      <dgm:prSet presAssocID="{DDDF70CE-43AC-4C52-BF00-EA313E011B14}" presName="rootConnector" presStyleLbl="node2" presStyleIdx="4" presStyleCnt="5"/>
      <dgm:spPr/>
      <dgm:t>
        <a:bodyPr/>
        <a:lstStyle/>
        <a:p>
          <a:endParaRPr lang="en-US"/>
        </a:p>
      </dgm:t>
    </dgm:pt>
    <dgm:pt modelId="{C412A12F-9F90-44D6-81D1-FE013A9CABCC}" type="pres">
      <dgm:prSet presAssocID="{DDDF70CE-43AC-4C52-BF00-EA313E011B14}" presName="hierChild4" presStyleCnt="0"/>
      <dgm:spPr/>
    </dgm:pt>
    <dgm:pt modelId="{F418326B-EBC1-4787-A267-5E61229D71CE}" type="pres">
      <dgm:prSet presAssocID="{DDDF70CE-43AC-4C52-BF00-EA313E011B14}" presName="hierChild5" presStyleCnt="0"/>
      <dgm:spPr/>
    </dgm:pt>
    <dgm:pt modelId="{9841C52E-BF95-4168-8060-47C48BDB5B50}" type="pres">
      <dgm:prSet presAssocID="{FFCE4499-BD16-44DD-A501-3EE0C2A18ED1}" presName="hierChild3" presStyleCnt="0"/>
      <dgm:spPr/>
    </dgm:pt>
    <dgm:pt modelId="{A5536E08-BCD6-4A8C-907A-0B7E33595EB8}" type="pres">
      <dgm:prSet presAssocID="{5B3FE05F-6751-4793-9556-DB6EA6E3E7E9}" presName="Name111" presStyleLbl="parChTrans1D2" presStyleIdx="5" presStyleCnt="6"/>
      <dgm:spPr/>
      <dgm:t>
        <a:bodyPr/>
        <a:lstStyle/>
        <a:p>
          <a:endParaRPr lang="en-US"/>
        </a:p>
      </dgm:t>
    </dgm:pt>
    <dgm:pt modelId="{93492668-A6EC-4699-8DD9-8E4A3CD4824F}" type="pres">
      <dgm:prSet presAssocID="{7FF25591-CF8C-4BB3-9B9E-4F20159AA908}" presName="hierRoot3" presStyleCnt="0">
        <dgm:presLayoutVars>
          <dgm:hierBranch/>
        </dgm:presLayoutVars>
      </dgm:prSet>
      <dgm:spPr/>
    </dgm:pt>
    <dgm:pt modelId="{9B061E8B-2C30-4619-A01E-F5D54B7867C3}" type="pres">
      <dgm:prSet presAssocID="{7FF25591-CF8C-4BB3-9B9E-4F20159AA908}" presName="rootComposite3" presStyleCnt="0"/>
      <dgm:spPr/>
    </dgm:pt>
    <dgm:pt modelId="{C9874D2B-FADC-43BE-B264-52604C53185D}" type="pres">
      <dgm:prSet presAssocID="{7FF25591-CF8C-4BB3-9B9E-4F20159AA908}" presName="rootText3" presStyleLbl="asst1" presStyleIdx="0" presStyleCnt="1" custScaleX="169631" custScaleY="146145" custLinFactX="-60498" custLinFactNeighborX="-100000" custLinFactNeighborY="-17128">
        <dgm:presLayoutVars>
          <dgm:chPref val="3"/>
        </dgm:presLayoutVars>
      </dgm:prSet>
      <dgm:spPr/>
      <dgm:t>
        <a:bodyPr/>
        <a:lstStyle/>
        <a:p>
          <a:endParaRPr lang="en-US"/>
        </a:p>
      </dgm:t>
    </dgm:pt>
    <dgm:pt modelId="{EBFD3EF4-B955-46C9-A417-4B853E9BE798}" type="pres">
      <dgm:prSet presAssocID="{7FF25591-CF8C-4BB3-9B9E-4F20159AA908}" presName="rootConnector3" presStyleLbl="asst1" presStyleIdx="0" presStyleCnt="1"/>
      <dgm:spPr/>
      <dgm:t>
        <a:bodyPr/>
        <a:lstStyle/>
        <a:p>
          <a:endParaRPr lang="en-US"/>
        </a:p>
      </dgm:t>
    </dgm:pt>
    <dgm:pt modelId="{6E1F8F40-E849-44ED-A963-A4CA84458DAB}" type="pres">
      <dgm:prSet presAssocID="{7FF25591-CF8C-4BB3-9B9E-4F20159AA908}" presName="hierChild6" presStyleCnt="0"/>
      <dgm:spPr/>
    </dgm:pt>
    <dgm:pt modelId="{7F17419B-F484-448E-9350-6B56CC291C8A}" type="pres">
      <dgm:prSet presAssocID="{7FF25591-CF8C-4BB3-9B9E-4F20159AA908}" presName="hierChild7" presStyleCnt="0"/>
      <dgm:spPr/>
    </dgm:pt>
    <dgm:pt modelId="{7C5C592A-8FF3-41CD-A710-65B80090A280}" type="pres">
      <dgm:prSet presAssocID="{A974B61D-AF17-40A8-9CD4-8D4CB2E41B1B}" presName="hierRoot1" presStyleCnt="0">
        <dgm:presLayoutVars>
          <dgm:hierBranch val="init"/>
        </dgm:presLayoutVars>
      </dgm:prSet>
      <dgm:spPr/>
    </dgm:pt>
    <dgm:pt modelId="{97EEFE5E-F376-43CD-99F0-61D89B15AC9E}" type="pres">
      <dgm:prSet presAssocID="{A974B61D-AF17-40A8-9CD4-8D4CB2E41B1B}" presName="rootComposite1" presStyleCnt="0"/>
      <dgm:spPr/>
    </dgm:pt>
    <dgm:pt modelId="{526AD97C-6950-4AF6-877E-EDB97B4E8055}" type="pres">
      <dgm:prSet presAssocID="{A974B61D-AF17-40A8-9CD4-8D4CB2E41B1B}" presName="rootText1" presStyleLbl="node0" presStyleIdx="1" presStyleCnt="2" custScaleX="146119" custLinFactX="-100000" custLinFactNeighborX="-101847" custLinFactNeighborY="91162">
        <dgm:presLayoutVars>
          <dgm:chPref val="3"/>
        </dgm:presLayoutVars>
      </dgm:prSet>
      <dgm:spPr/>
      <dgm:t>
        <a:bodyPr/>
        <a:lstStyle/>
        <a:p>
          <a:endParaRPr lang="en-US"/>
        </a:p>
      </dgm:t>
    </dgm:pt>
    <dgm:pt modelId="{01C3C3B1-8DF6-46A2-9AF2-DC6F715078CB}" type="pres">
      <dgm:prSet presAssocID="{A974B61D-AF17-40A8-9CD4-8D4CB2E41B1B}" presName="rootConnector1" presStyleLbl="node1" presStyleIdx="0" presStyleCnt="0"/>
      <dgm:spPr/>
      <dgm:t>
        <a:bodyPr/>
        <a:lstStyle/>
        <a:p>
          <a:endParaRPr lang="en-US"/>
        </a:p>
      </dgm:t>
    </dgm:pt>
    <dgm:pt modelId="{1868D4F4-004B-4B51-8999-AB4A058C05F6}" type="pres">
      <dgm:prSet presAssocID="{A974B61D-AF17-40A8-9CD4-8D4CB2E41B1B}" presName="hierChild2" presStyleCnt="0"/>
      <dgm:spPr/>
    </dgm:pt>
    <dgm:pt modelId="{B2D6DB02-9115-4FE7-8F32-D12E7AA9012C}" type="pres">
      <dgm:prSet presAssocID="{A974B61D-AF17-40A8-9CD4-8D4CB2E41B1B}" presName="hierChild3" presStyleCnt="0"/>
      <dgm:spPr/>
    </dgm:pt>
  </dgm:ptLst>
  <dgm:cxnLst>
    <dgm:cxn modelId="{C5923EFC-89D0-488A-9B3F-351CC688BD43}" type="presOf" srcId="{FFCE4499-BD16-44DD-A501-3EE0C2A18ED1}" destId="{F09CEF9A-4CA9-4D14-A40A-3749BB8C3762}" srcOrd="0" destOrd="0" presId="urn:microsoft.com/office/officeart/2005/8/layout/orgChart1"/>
    <dgm:cxn modelId="{76F4798D-CAC8-4427-95E9-830FEA6F96EB}" srcId="{80857763-59AC-46A0-9767-25B5CC8194D9}" destId="{FFCE4499-BD16-44DD-A501-3EE0C2A18ED1}" srcOrd="0" destOrd="0" parTransId="{CD3BC254-53A1-4F19-844C-A0F49B2299E6}" sibTransId="{79D98B2E-D670-40F7-95AD-F871E278A10D}"/>
    <dgm:cxn modelId="{AF3A6C81-35BA-4E54-9C25-B79335DA3A7F}" srcId="{80857763-59AC-46A0-9767-25B5CC8194D9}" destId="{A974B61D-AF17-40A8-9CD4-8D4CB2E41B1B}" srcOrd="1" destOrd="0" parTransId="{1DC18E6B-C8F1-404D-91E0-D766E54FAB41}" sibTransId="{D21984A4-EF5A-45BE-BA72-9D4DE3CE7C35}"/>
    <dgm:cxn modelId="{AA941B92-7734-43DD-A911-D65189A1FF40}" type="presOf" srcId="{5B3FE05F-6751-4793-9556-DB6EA6E3E7E9}" destId="{A5536E08-BCD6-4A8C-907A-0B7E33595EB8}" srcOrd="0" destOrd="0" presId="urn:microsoft.com/office/officeart/2005/8/layout/orgChart1"/>
    <dgm:cxn modelId="{847CBDA2-5D7D-4189-9E7D-AE2FE2B774B8}" type="presOf" srcId="{515736F7-53BD-4382-BF26-049BB15444AA}" destId="{377E4E7D-B8DA-414C-A00D-EEAFCCF504A6}" srcOrd="0" destOrd="0" presId="urn:microsoft.com/office/officeart/2005/8/layout/orgChart1"/>
    <dgm:cxn modelId="{F0C4A4F2-C659-487E-8F5D-C811766F31A5}" type="presOf" srcId="{5DEB98F0-1107-4E0C-9C4E-A9B2580C04BF}" destId="{F10A966B-3D5E-4ACA-9214-C28B093E6853}" srcOrd="0" destOrd="0" presId="urn:microsoft.com/office/officeart/2005/8/layout/orgChart1"/>
    <dgm:cxn modelId="{DDA3F154-CBA7-42BB-93AD-F05A948B94CB}" srcId="{FFCE4499-BD16-44DD-A501-3EE0C2A18ED1}" destId="{65600E94-44E5-4FA9-A3BF-B864CA3BF757}" srcOrd="4" destOrd="0" parTransId="{5DEB98F0-1107-4E0C-9C4E-A9B2580C04BF}" sibTransId="{53ECB6A8-7E1B-4DF8-A6FD-4311B6E7FA80}"/>
    <dgm:cxn modelId="{7397A1EF-1036-4C5A-A1C6-AAFA298D98E6}" type="presOf" srcId="{9FDFC032-FA87-4E25-B65D-A14AB4FB7E83}" destId="{43F7F8E3-0FE4-446D-ABDF-508A35B80B57}" srcOrd="1" destOrd="0" presId="urn:microsoft.com/office/officeart/2005/8/layout/orgChart1"/>
    <dgm:cxn modelId="{CFBC0679-DB6C-4380-9602-AF7192A37265}" type="presOf" srcId="{A974B61D-AF17-40A8-9CD4-8D4CB2E41B1B}" destId="{01C3C3B1-8DF6-46A2-9AF2-DC6F715078CB}" srcOrd="1" destOrd="0" presId="urn:microsoft.com/office/officeart/2005/8/layout/orgChart1"/>
    <dgm:cxn modelId="{8C52DFF4-A082-45DE-AB55-642DFB5973F2}" type="presOf" srcId="{FB6DBFFF-9085-49B8-BE3E-39DA93580908}" destId="{B56A600D-45E0-4402-B774-B5EABE952AEB}" srcOrd="1" destOrd="0" presId="urn:microsoft.com/office/officeart/2005/8/layout/orgChart1"/>
    <dgm:cxn modelId="{656C1AA5-0DC7-417B-A47A-3DC157BCD2D4}" type="presOf" srcId="{7FF25591-CF8C-4BB3-9B9E-4F20159AA908}" destId="{EBFD3EF4-B955-46C9-A417-4B853E9BE798}" srcOrd="1" destOrd="0" presId="urn:microsoft.com/office/officeart/2005/8/layout/orgChart1"/>
    <dgm:cxn modelId="{987F879F-E9DD-4251-9277-1B2E379249C6}" type="presOf" srcId="{FB6DBFFF-9085-49B8-BE3E-39DA93580908}" destId="{5F095865-FF9A-4D5D-89FA-38FB6FB0CEA8}" srcOrd="0" destOrd="0" presId="urn:microsoft.com/office/officeart/2005/8/layout/orgChart1"/>
    <dgm:cxn modelId="{7222572B-BC5F-4D5F-87D9-5BA79A791218}" srcId="{FFCE4499-BD16-44DD-A501-3EE0C2A18ED1}" destId="{3BBC7A6D-4483-47CF-8113-01456C74044A}" srcOrd="1" destOrd="0" parTransId="{66FB952A-27D4-4F02-993A-23B734C5F58F}" sibTransId="{665D7B67-7053-4A19-9FB8-D8638F5D243B}"/>
    <dgm:cxn modelId="{F220B742-FE06-40BF-B99A-AD5EE18816D8}" type="presOf" srcId="{A974B61D-AF17-40A8-9CD4-8D4CB2E41B1B}" destId="{526AD97C-6950-4AF6-877E-EDB97B4E8055}" srcOrd="0" destOrd="0" presId="urn:microsoft.com/office/officeart/2005/8/layout/orgChart1"/>
    <dgm:cxn modelId="{72ABE170-F50A-4E5E-9DA7-7B36265EB0FC}" type="presOf" srcId="{80857763-59AC-46A0-9767-25B5CC8194D9}" destId="{486CFBCE-A3B0-4EB8-8AEE-7CBADDA181D5}" srcOrd="0" destOrd="0" presId="urn:microsoft.com/office/officeart/2005/8/layout/orgChart1"/>
    <dgm:cxn modelId="{E827EF2E-00CD-4FB4-967F-68EC4B34112A}" type="presOf" srcId="{9FDFC032-FA87-4E25-B65D-A14AB4FB7E83}" destId="{13CA4635-286D-4D02-90E7-1FF1FEF15CA5}" srcOrd="0" destOrd="0" presId="urn:microsoft.com/office/officeart/2005/8/layout/orgChart1"/>
    <dgm:cxn modelId="{D6DCBF6F-54CB-4822-AE7E-89B3089040AF}" type="presOf" srcId="{DDDF70CE-43AC-4C52-BF00-EA313E011B14}" destId="{1678B18A-18C8-4EA1-94F0-CA7AF3461529}" srcOrd="1" destOrd="0" presId="urn:microsoft.com/office/officeart/2005/8/layout/orgChart1"/>
    <dgm:cxn modelId="{FA109B50-4563-4604-B2DC-7C678D1549A9}" srcId="{FFCE4499-BD16-44DD-A501-3EE0C2A18ED1}" destId="{9FDFC032-FA87-4E25-B65D-A14AB4FB7E83}" srcOrd="3" destOrd="0" parTransId="{880D1379-A9E7-4DE3-9B5F-797C33341719}" sibTransId="{01FDA8D6-507B-4CDF-ABAA-81B9322F1894}"/>
    <dgm:cxn modelId="{A6D5D0D5-9E8C-44C1-A56D-C45CC4726DE8}" type="presOf" srcId="{66FB952A-27D4-4F02-993A-23B734C5F58F}" destId="{66E7BF68-F236-4098-8847-5BC9ED61E3BF}" srcOrd="0" destOrd="0" presId="urn:microsoft.com/office/officeart/2005/8/layout/orgChart1"/>
    <dgm:cxn modelId="{A78C733D-E941-433B-8115-FD9A56E8EC5E}" type="presOf" srcId="{3BBC7A6D-4483-47CF-8113-01456C74044A}" destId="{3CB55E18-DBE3-4E94-9819-F683ECAE3521}" srcOrd="0" destOrd="0" presId="urn:microsoft.com/office/officeart/2005/8/layout/orgChart1"/>
    <dgm:cxn modelId="{2532B852-A152-4A08-BBCF-150FBCB75018}" type="presOf" srcId="{3BBC7A6D-4483-47CF-8113-01456C74044A}" destId="{961569D1-DA00-40F2-AED1-C5AF9D6DD281}" srcOrd="1" destOrd="0" presId="urn:microsoft.com/office/officeart/2005/8/layout/orgChart1"/>
    <dgm:cxn modelId="{7B62FA23-4C8D-47E6-BADC-E1ED7551A982}" type="presOf" srcId="{1E1C62C9-BDD1-4C6B-BE33-7FDF77485F68}" destId="{8D76631E-C176-41D8-B3A8-4A22CA66A3B1}" srcOrd="0" destOrd="0" presId="urn:microsoft.com/office/officeart/2005/8/layout/orgChart1"/>
    <dgm:cxn modelId="{B9CFEE71-B625-44D6-8A52-914FABE10E99}" srcId="{FFCE4499-BD16-44DD-A501-3EE0C2A18ED1}" destId="{7FF25591-CF8C-4BB3-9B9E-4F20159AA908}" srcOrd="0" destOrd="0" parTransId="{5B3FE05F-6751-4793-9556-DB6EA6E3E7E9}" sibTransId="{7ACA1DE0-D1D4-4E14-82C4-4B91C7CA3EB0}"/>
    <dgm:cxn modelId="{FB8DA389-66F1-4E00-ACA1-75A5BC061AE7}" type="presOf" srcId="{880D1379-A9E7-4DE3-9B5F-797C33341719}" destId="{3ACBDE9E-ECF9-4E33-9AEB-ECF6AA8C5E42}" srcOrd="0" destOrd="0" presId="urn:microsoft.com/office/officeart/2005/8/layout/orgChart1"/>
    <dgm:cxn modelId="{17A0F54A-6A25-4C5F-A2A1-B0A3330FAFCE}" type="presOf" srcId="{7FF25591-CF8C-4BB3-9B9E-4F20159AA908}" destId="{C9874D2B-FADC-43BE-B264-52604C53185D}" srcOrd="0" destOrd="0" presId="urn:microsoft.com/office/officeart/2005/8/layout/orgChart1"/>
    <dgm:cxn modelId="{95D0F24E-58E4-4501-9B99-3A8BFA73147D}" type="presOf" srcId="{DDDF70CE-43AC-4C52-BF00-EA313E011B14}" destId="{940F1E99-57B0-441E-9D41-2220B7F78C05}" srcOrd="0" destOrd="0" presId="urn:microsoft.com/office/officeart/2005/8/layout/orgChart1"/>
    <dgm:cxn modelId="{C714C826-A26F-47E7-B313-08C84397701D}" srcId="{FFCE4499-BD16-44DD-A501-3EE0C2A18ED1}" destId="{DDDF70CE-43AC-4C52-BF00-EA313E011B14}" srcOrd="5" destOrd="0" parTransId="{1E1C62C9-BDD1-4C6B-BE33-7FDF77485F68}" sibTransId="{815FA726-D38C-4DBC-A738-87F16A295976}"/>
    <dgm:cxn modelId="{AF89C045-7ACB-4391-91FD-EF243F4AF770}" srcId="{FFCE4499-BD16-44DD-A501-3EE0C2A18ED1}" destId="{FB6DBFFF-9085-49B8-BE3E-39DA93580908}" srcOrd="2" destOrd="0" parTransId="{515736F7-53BD-4382-BF26-049BB15444AA}" sibTransId="{BCC35069-2C35-4949-93A6-8643AE91766F}"/>
    <dgm:cxn modelId="{30F7A4D2-9997-418A-AF49-AC8A7182615B}" type="presOf" srcId="{FFCE4499-BD16-44DD-A501-3EE0C2A18ED1}" destId="{2A8D5ED0-46D6-4422-B349-556F9A357DD7}" srcOrd="1" destOrd="0" presId="urn:microsoft.com/office/officeart/2005/8/layout/orgChart1"/>
    <dgm:cxn modelId="{8F501177-2253-40F3-94E7-CEF452CE0EE1}" type="presOf" srcId="{65600E94-44E5-4FA9-A3BF-B864CA3BF757}" destId="{EE264FED-E768-4B7D-B177-A5D450B08466}" srcOrd="1" destOrd="0" presId="urn:microsoft.com/office/officeart/2005/8/layout/orgChart1"/>
    <dgm:cxn modelId="{D905991B-2C36-4912-9283-FBBFC9C1188B}" type="presOf" srcId="{65600E94-44E5-4FA9-A3BF-B864CA3BF757}" destId="{209FAC37-D6C1-4C12-B582-6CD0E997C1F2}" srcOrd="0" destOrd="0" presId="urn:microsoft.com/office/officeart/2005/8/layout/orgChart1"/>
    <dgm:cxn modelId="{D458E404-3F52-449C-AAE4-BF8E032A5C3F}" type="presParOf" srcId="{486CFBCE-A3B0-4EB8-8AEE-7CBADDA181D5}" destId="{7CFE653D-7D57-46DA-BBB7-2FF1BF342FC2}" srcOrd="0" destOrd="0" presId="urn:microsoft.com/office/officeart/2005/8/layout/orgChart1"/>
    <dgm:cxn modelId="{9076ABB4-E812-4FDB-987F-DC5E118A9B80}" type="presParOf" srcId="{7CFE653D-7D57-46DA-BBB7-2FF1BF342FC2}" destId="{8F1EC63D-342A-49A2-AAA5-F774A71E3E19}" srcOrd="0" destOrd="0" presId="urn:microsoft.com/office/officeart/2005/8/layout/orgChart1"/>
    <dgm:cxn modelId="{6C9E4244-E363-49D9-9C0C-4BAF44935D94}" type="presParOf" srcId="{8F1EC63D-342A-49A2-AAA5-F774A71E3E19}" destId="{F09CEF9A-4CA9-4D14-A40A-3749BB8C3762}" srcOrd="0" destOrd="0" presId="urn:microsoft.com/office/officeart/2005/8/layout/orgChart1"/>
    <dgm:cxn modelId="{E55C300A-92C8-4C55-8BB8-E43AEC6E8031}" type="presParOf" srcId="{8F1EC63D-342A-49A2-AAA5-F774A71E3E19}" destId="{2A8D5ED0-46D6-4422-B349-556F9A357DD7}" srcOrd="1" destOrd="0" presId="urn:microsoft.com/office/officeart/2005/8/layout/orgChart1"/>
    <dgm:cxn modelId="{C2F7EB4C-4366-4D29-B128-262C6CE44584}" type="presParOf" srcId="{7CFE653D-7D57-46DA-BBB7-2FF1BF342FC2}" destId="{68C52A92-E674-430B-A54A-C66126596FC0}" srcOrd="1" destOrd="0" presId="urn:microsoft.com/office/officeart/2005/8/layout/orgChart1"/>
    <dgm:cxn modelId="{A23BF219-F6AC-4D54-BA9D-0F043505BEB0}" type="presParOf" srcId="{68C52A92-E674-430B-A54A-C66126596FC0}" destId="{66E7BF68-F236-4098-8847-5BC9ED61E3BF}" srcOrd="0" destOrd="0" presId="urn:microsoft.com/office/officeart/2005/8/layout/orgChart1"/>
    <dgm:cxn modelId="{72BE0EBB-1D93-4BB4-9842-2F4A427FA90F}" type="presParOf" srcId="{68C52A92-E674-430B-A54A-C66126596FC0}" destId="{E360D3D3-FFE2-482B-8FEB-B683668300CD}" srcOrd="1" destOrd="0" presId="urn:microsoft.com/office/officeart/2005/8/layout/orgChart1"/>
    <dgm:cxn modelId="{F3CFADEA-9913-4C7C-8987-C7BC99E4D168}" type="presParOf" srcId="{E360D3D3-FFE2-482B-8FEB-B683668300CD}" destId="{528CB83B-BD3C-49DD-BD50-9A7B8AC7801B}" srcOrd="0" destOrd="0" presId="urn:microsoft.com/office/officeart/2005/8/layout/orgChart1"/>
    <dgm:cxn modelId="{232A1992-C14C-454F-A168-64582483B991}" type="presParOf" srcId="{528CB83B-BD3C-49DD-BD50-9A7B8AC7801B}" destId="{3CB55E18-DBE3-4E94-9819-F683ECAE3521}" srcOrd="0" destOrd="0" presId="urn:microsoft.com/office/officeart/2005/8/layout/orgChart1"/>
    <dgm:cxn modelId="{3F5B8340-BB3C-475E-9AD1-3972DC2971A9}" type="presParOf" srcId="{528CB83B-BD3C-49DD-BD50-9A7B8AC7801B}" destId="{961569D1-DA00-40F2-AED1-C5AF9D6DD281}" srcOrd="1" destOrd="0" presId="urn:microsoft.com/office/officeart/2005/8/layout/orgChart1"/>
    <dgm:cxn modelId="{C85E715C-9B03-4725-A5CB-7774D9F126A0}" type="presParOf" srcId="{E360D3D3-FFE2-482B-8FEB-B683668300CD}" destId="{45258A15-CA29-4CE5-A026-B9F76BC5D5E7}" srcOrd="1" destOrd="0" presId="urn:microsoft.com/office/officeart/2005/8/layout/orgChart1"/>
    <dgm:cxn modelId="{DAD2B9E5-6DFF-4588-ADAA-62A57F61A59E}" type="presParOf" srcId="{E360D3D3-FFE2-482B-8FEB-B683668300CD}" destId="{0F057E28-AA1A-47EA-8B3B-B58E3AF45000}" srcOrd="2" destOrd="0" presId="urn:microsoft.com/office/officeart/2005/8/layout/orgChart1"/>
    <dgm:cxn modelId="{873DDD7E-5AC1-46F3-BC5F-8547BE7E79DE}" type="presParOf" srcId="{68C52A92-E674-430B-A54A-C66126596FC0}" destId="{377E4E7D-B8DA-414C-A00D-EEAFCCF504A6}" srcOrd="2" destOrd="0" presId="urn:microsoft.com/office/officeart/2005/8/layout/orgChart1"/>
    <dgm:cxn modelId="{48A85E7F-A5FB-4837-A9C0-380087C4E994}" type="presParOf" srcId="{68C52A92-E674-430B-A54A-C66126596FC0}" destId="{3945B6E8-1558-49E4-8830-687E113EFD79}" srcOrd="3" destOrd="0" presId="urn:microsoft.com/office/officeart/2005/8/layout/orgChart1"/>
    <dgm:cxn modelId="{640110C9-F43E-41C3-BECF-EBC156078286}" type="presParOf" srcId="{3945B6E8-1558-49E4-8830-687E113EFD79}" destId="{36EAF0E1-66E3-4C3C-83E2-43F95C6A1B4C}" srcOrd="0" destOrd="0" presId="urn:microsoft.com/office/officeart/2005/8/layout/orgChart1"/>
    <dgm:cxn modelId="{24E2CFAA-CF52-46B7-B341-2A38C8AA42FF}" type="presParOf" srcId="{36EAF0E1-66E3-4C3C-83E2-43F95C6A1B4C}" destId="{5F095865-FF9A-4D5D-89FA-38FB6FB0CEA8}" srcOrd="0" destOrd="0" presId="urn:microsoft.com/office/officeart/2005/8/layout/orgChart1"/>
    <dgm:cxn modelId="{2229F49E-3882-4CBC-A8E2-73BA4B568698}" type="presParOf" srcId="{36EAF0E1-66E3-4C3C-83E2-43F95C6A1B4C}" destId="{B56A600D-45E0-4402-B774-B5EABE952AEB}" srcOrd="1" destOrd="0" presId="urn:microsoft.com/office/officeart/2005/8/layout/orgChart1"/>
    <dgm:cxn modelId="{2A1E6A93-199D-40BE-B60F-05A12F09EF18}" type="presParOf" srcId="{3945B6E8-1558-49E4-8830-687E113EFD79}" destId="{35D92FBA-82EF-446B-A137-F74F30D3CDFB}" srcOrd="1" destOrd="0" presId="urn:microsoft.com/office/officeart/2005/8/layout/orgChart1"/>
    <dgm:cxn modelId="{82435584-8884-4FAB-B340-716145B8B96C}" type="presParOf" srcId="{3945B6E8-1558-49E4-8830-687E113EFD79}" destId="{CFA4E12A-6327-455B-8210-8E58C951BA3E}" srcOrd="2" destOrd="0" presId="urn:microsoft.com/office/officeart/2005/8/layout/orgChart1"/>
    <dgm:cxn modelId="{058DC51D-8CEE-41CF-B7A7-91263B44736E}" type="presParOf" srcId="{68C52A92-E674-430B-A54A-C66126596FC0}" destId="{3ACBDE9E-ECF9-4E33-9AEB-ECF6AA8C5E42}" srcOrd="4" destOrd="0" presId="urn:microsoft.com/office/officeart/2005/8/layout/orgChart1"/>
    <dgm:cxn modelId="{81F24052-182E-45AE-B4D1-6752C5E2631A}" type="presParOf" srcId="{68C52A92-E674-430B-A54A-C66126596FC0}" destId="{77BABE28-1745-4A20-A316-8E48F56E4CF2}" srcOrd="5" destOrd="0" presId="urn:microsoft.com/office/officeart/2005/8/layout/orgChart1"/>
    <dgm:cxn modelId="{52A30DA6-D5B0-46DB-9BE3-EB304F21912B}" type="presParOf" srcId="{77BABE28-1745-4A20-A316-8E48F56E4CF2}" destId="{505D95F2-62A6-4CE4-875A-B6C5BA34E18D}" srcOrd="0" destOrd="0" presId="urn:microsoft.com/office/officeart/2005/8/layout/orgChart1"/>
    <dgm:cxn modelId="{81A4ACF2-4B94-43D6-B357-D60D8CE0F13E}" type="presParOf" srcId="{505D95F2-62A6-4CE4-875A-B6C5BA34E18D}" destId="{13CA4635-286D-4D02-90E7-1FF1FEF15CA5}" srcOrd="0" destOrd="0" presId="urn:microsoft.com/office/officeart/2005/8/layout/orgChart1"/>
    <dgm:cxn modelId="{9205C2FF-9651-44AE-AF1E-1A6852CDA2B7}" type="presParOf" srcId="{505D95F2-62A6-4CE4-875A-B6C5BA34E18D}" destId="{43F7F8E3-0FE4-446D-ABDF-508A35B80B57}" srcOrd="1" destOrd="0" presId="urn:microsoft.com/office/officeart/2005/8/layout/orgChart1"/>
    <dgm:cxn modelId="{E98B5FF1-5040-4F1C-8420-FBD1FE828314}" type="presParOf" srcId="{77BABE28-1745-4A20-A316-8E48F56E4CF2}" destId="{D9664357-1048-4A06-81E3-C03AD375F858}" srcOrd="1" destOrd="0" presId="urn:microsoft.com/office/officeart/2005/8/layout/orgChart1"/>
    <dgm:cxn modelId="{6C75086B-7B45-46A5-8B38-A4318234EEE0}" type="presParOf" srcId="{77BABE28-1745-4A20-A316-8E48F56E4CF2}" destId="{29BE4AD8-800F-4146-8697-17536866AB5E}" srcOrd="2" destOrd="0" presId="urn:microsoft.com/office/officeart/2005/8/layout/orgChart1"/>
    <dgm:cxn modelId="{B032E3CA-E492-40C8-8A09-3B9D1EA7CC2E}" type="presParOf" srcId="{68C52A92-E674-430B-A54A-C66126596FC0}" destId="{F10A966B-3D5E-4ACA-9214-C28B093E6853}" srcOrd="6" destOrd="0" presId="urn:microsoft.com/office/officeart/2005/8/layout/orgChart1"/>
    <dgm:cxn modelId="{3462B067-D1B6-4584-BA50-38B2A59F1F89}" type="presParOf" srcId="{68C52A92-E674-430B-A54A-C66126596FC0}" destId="{52F9C4F1-1727-406B-B7DA-17C3EE47590F}" srcOrd="7" destOrd="0" presId="urn:microsoft.com/office/officeart/2005/8/layout/orgChart1"/>
    <dgm:cxn modelId="{3E95C938-E4F3-4948-B55B-8A7479DD3679}" type="presParOf" srcId="{52F9C4F1-1727-406B-B7DA-17C3EE47590F}" destId="{A3F65D83-8EFB-48CE-9AA0-4AB2305BE134}" srcOrd="0" destOrd="0" presId="urn:microsoft.com/office/officeart/2005/8/layout/orgChart1"/>
    <dgm:cxn modelId="{7D64F5AE-8425-40E9-8AB3-B70B9CFFB54F}" type="presParOf" srcId="{A3F65D83-8EFB-48CE-9AA0-4AB2305BE134}" destId="{209FAC37-D6C1-4C12-B582-6CD0E997C1F2}" srcOrd="0" destOrd="0" presId="urn:microsoft.com/office/officeart/2005/8/layout/orgChart1"/>
    <dgm:cxn modelId="{EA0C3471-E345-4484-A9F1-F41D64A7D26D}" type="presParOf" srcId="{A3F65D83-8EFB-48CE-9AA0-4AB2305BE134}" destId="{EE264FED-E768-4B7D-B177-A5D450B08466}" srcOrd="1" destOrd="0" presId="urn:microsoft.com/office/officeart/2005/8/layout/orgChart1"/>
    <dgm:cxn modelId="{2241D11D-ADB9-417B-AA29-EE222CAAE76A}" type="presParOf" srcId="{52F9C4F1-1727-406B-B7DA-17C3EE47590F}" destId="{4D6165DB-32C2-40DA-AE24-1FEDA0612010}" srcOrd="1" destOrd="0" presId="urn:microsoft.com/office/officeart/2005/8/layout/orgChart1"/>
    <dgm:cxn modelId="{B8C59591-9071-4EEE-AD11-02248B326998}" type="presParOf" srcId="{52F9C4F1-1727-406B-B7DA-17C3EE47590F}" destId="{63D4C58C-B586-4529-B2D9-EBDDC5D261ED}" srcOrd="2" destOrd="0" presId="urn:microsoft.com/office/officeart/2005/8/layout/orgChart1"/>
    <dgm:cxn modelId="{971D719D-04D3-4D55-B1D7-CEEAA356DD9E}" type="presParOf" srcId="{68C52A92-E674-430B-A54A-C66126596FC0}" destId="{8D76631E-C176-41D8-B3A8-4A22CA66A3B1}" srcOrd="8" destOrd="0" presId="urn:microsoft.com/office/officeart/2005/8/layout/orgChart1"/>
    <dgm:cxn modelId="{F1CE89BA-248A-4EAB-AC88-BB71FCDCA6B3}" type="presParOf" srcId="{68C52A92-E674-430B-A54A-C66126596FC0}" destId="{3F639589-93FB-46F5-9D9F-7E0242F38942}" srcOrd="9" destOrd="0" presId="urn:microsoft.com/office/officeart/2005/8/layout/orgChart1"/>
    <dgm:cxn modelId="{009F9BE6-0B1D-497C-B068-786D7F02E91A}" type="presParOf" srcId="{3F639589-93FB-46F5-9D9F-7E0242F38942}" destId="{70A265B2-F6BA-4B11-A0D5-68143C87CEBD}" srcOrd="0" destOrd="0" presId="urn:microsoft.com/office/officeart/2005/8/layout/orgChart1"/>
    <dgm:cxn modelId="{13BFA113-3485-455A-832A-FF6C57100061}" type="presParOf" srcId="{70A265B2-F6BA-4B11-A0D5-68143C87CEBD}" destId="{940F1E99-57B0-441E-9D41-2220B7F78C05}" srcOrd="0" destOrd="0" presId="urn:microsoft.com/office/officeart/2005/8/layout/orgChart1"/>
    <dgm:cxn modelId="{9CB7F7D9-B9D4-4F30-AFAB-CBE863C02238}" type="presParOf" srcId="{70A265B2-F6BA-4B11-A0D5-68143C87CEBD}" destId="{1678B18A-18C8-4EA1-94F0-CA7AF3461529}" srcOrd="1" destOrd="0" presId="urn:microsoft.com/office/officeart/2005/8/layout/orgChart1"/>
    <dgm:cxn modelId="{E454E3FC-A84B-4200-A043-01765D003992}" type="presParOf" srcId="{3F639589-93FB-46F5-9D9F-7E0242F38942}" destId="{C412A12F-9F90-44D6-81D1-FE013A9CABCC}" srcOrd="1" destOrd="0" presId="urn:microsoft.com/office/officeart/2005/8/layout/orgChart1"/>
    <dgm:cxn modelId="{6094B2DB-2109-4E05-BFA8-B6933CF4E17B}" type="presParOf" srcId="{3F639589-93FB-46F5-9D9F-7E0242F38942}" destId="{F418326B-EBC1-4787-A267-5E61229D71CE}" srcOrd="2" destOrd="0" presId="urn:microsoft.com/office/officeart/2005/8/layout/orgChart1"/>
    <dgm:cxn modelId="{AED243BF-49DD-430C-86E1-D6DF4A48DADE}" type="presParOf" srcId="{7CFE653D-7D57-46DA-BBB7-2FF1BF342FC2}" destId="{9841C52E-BF95-4168-8060-47C48BDB5B50}" srcOrd="2" destOrd="0" presId="urn:microsoft.com/office/officeart/2005/8/layout/orgChart1"/>
    <dgm:cxn modelId="{93DFC121-B65F-4282-B671-54C2A1E63722}" type="presParOf" srcId="{9841C52E-BF95-4168-8060-47C48BDB5B50}" destId="{A5536E08-BCD6-4A8C-907A-0B7E33595EB8}" srcOrd="0" destOrd="0" presId="urn:microsoft.com/office/officeart/2005/8/layout/orgChart1"/>
    <dgm:cxn modelId="{B06CECC9-EDCA-416B-9E3A-87FD7F500BEF}" type="presParOf" srcId="{9841C52E-BF95-4168-8060-47C48BDB5B50}" destId="{93492668-A6EC-4699-8DD9-8E4A3CD4824F}" srcOrd="1" destOrd="0" presId="urn:microsoft.com/office/officeart/2005/8/layout/orgChart1"/>
    <dgm:cxn modelId="{B335CC7A-D871-4BC2-A52A-2B80C421B9DE}" type="presParOf" srcId="{93492668-A6EC-4699-8DD9-8E4A3CD4824F}" destId="{9B061E8B-2C30-4619-A01E-F5D54B7867C3}" srcOrd="0" destOrd="0" presId="urn:microsoft.com/office/officeart/2005/8/layout/orgChart1"/>
    <dgm:cxn modelId="{3FD95F47-B106-4CE6-A4BC-064E7833FE70}" type="presParOf" srcId="{9B061E8B-2C30-4619-A01E-F5D54B7867C3}" destId="{C9874D2B-FADC-43BE-B264-52604C53185D}" srcOrd="0" destOrd="0" presId="urn:microsoft.com/office/officeart/2005/8/layout/orgChart1"/>
    <dgm:cxn modelId="{CAE1D8B6-41CC-4B47-94B6-8A0960FB255D}" type="presParOf" srcId="{9B061E8B-2C30-4619-A01E-F5D54B7867C3}" destId="{EBFD3EF4-B955-46C9-A417-4B853E9BE798}" srcOrd="1" destOrd="0" presId="urn:microsoft.com/office/officeart/2005/8/layout/orgChart1"/>
    <dgm:cxn modelId="{7A5109B0-9B78-4F8D-A445-1DB489C0338B}" type="presParOf" srcId="{93492668-A6EC-4699-8DD9-8E4A3CD4824F}" destId="{6E1F8F40-E849-44ED-A963-A4CA84458DAB}" srcOrd="1" destOrd="0" presId="urn:microsoft.com/office/officeart/2005/8/layout/orgChart1"/>
    <dgm:cxn modelId="{00495C2A-44EC-4080-B678-BA143E1DFF59}" type="presParOf" srcId="{93492668-A6EC-4699-8DD9-8E4A3CD4824F}" destId="{7F17419B-F484-448E-9350-6B56CC291C8A}" srcOrd="2" destOrd="0" presId="urn:microsoft.com/office/officeart/2005/8/layout/orgChart1"/>
    <dgm:cxn modelId="{8B76C090-CEB9-4600-874A-FB70D550016D}" type="presParOf" srcId="{486CFBCE-A3B0-4EB8-8AEE-7CBADDA181D5}" destId="{7C5C592A-8FF3-41CD-A710-65B80090A280}" srcOrd="1" destOrd="0" presId="urn:microsoft.com/office/officeart/2005/8/layout/orgChart1"/>
    <dgm:cxn modelId="{25CB290D-06D2-4E4C-AC2A-58903F4D0990}" type="presParOf" srcId="{7C5C592A-8FF3-41CD-A710-65B80090A280}" destId="{97EEFE5E-F376-43CD-99F0-61D89B15AC9E}" srcOrd="0" destOrd="0" presId="urn:microsoft.com/office/officeart/2005/8/layout/orgChart1"/>
    <dgm:cxn modelId="{7D1223C8-4D34-4E10-A344-C00F4475E6B3}" type="presParOf" srcId="{97EEFE5E-F376-43CD-99F0-61D89B15AC9E}" destId="{526AD97C-6950-4AF6-877E-EDB97B4E8055}" srcOrd="0" destOrd="0" presId="urn:microsoft.com/office/officeart/2005/8/layout/orgChart1"/>
    <dgm:cxn modelId="{123079AF-3361-4A3B-9D51-1D0AF48047CA}" type="presParOf" srcId="{97EEFE5E-F376-43CD-99F0-61D89B15AC9E}" destId="{01C3C3B1-8DF6-46A2-9AF2-DC6F715078CB}" srcOrd="1" destOrd="0" presId="urn:microsoft.com/office/officeart/2005/8/layout/orgChart1"/>
    <dgm:cxn modelId="{E685EAE1-7DB0-4B19-8AAD-A0094F48399A}" type="presParOf" srcId="{7C5C592A-8FF3-41CD-A710-65B80090A280}" destId="{1868D4F4-004B-4B51-8999-AB4A058C05F6}" srcOrd="1" destOrd="0" presId="urn:microsoft.com/office/officeart/2005/8/layout/orgChart1"/>
    <dgm:cxn modelId="{C166E946-C070-4A4E-B42B-3FD4E4EF34AF}" type="presParOf" srcId="{7C5C592A-8FF3-41CD-A710-65B80090A280}" destId="{B2D6DB02-9115-4FE7-8F32-D12E7AA9012C}"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AF810-D972-4981-B91F-457D9FB3EF7E}" type="doc">
      <dgm:prSet loTypeId="urn:microsoft.com/office/officeart/2008/layout/VerticalAccentList" loCatId="list" qsTypeId="urn:microsoft.com/office/officeart/2005/8/quickstyle/simple3" qsCatId="simple" csTypeId="urn:microsoft.com/office/officeart/2005/8/colors/accent1_2" csCatId="accent1" phldr="1"/>
      <dgm:spPr/>
      <dgm:t>
        <a:bodyPr/>
        <a:lstStyle/>
        <a:p>
          <a:endParaRPr lang="en-US"/>
        </a:p>
      </dgm:t>
    </dgm:pt>
    <dgm:pt modelId="{977FE720-794B-4F88-8BDB-9BFE89253E87}">
      <dgm:prSet phldrT="[Text]" custT="1"/>
      <dgm:spPr/>
      <dgm:t>
        <a:bodyPr anchor="ctr"/>
        <a:lstStyle/>
        <a:p>
          <a:pPr algn="l" rtl="0">
            <a:lnSpc>
              <a:spcPct val="90000"/>
            </a:lnSpc>
          </a:pPr>
          <a:r>
            <a:rPr lang="en-US" sz="2800" b="1" noProof="0" dirty="0" smtClean="0">
              <a:latin typeface="Times New Roman" panose="02020603050405020304" pitchFamily="18" charset="0"/>
              <a:cs typeface="Times New Roman" panose="02020603050405020304" pitchFamily="18" charset="0"/>
            </a:rPr>
            <a:t>Adoption of Elimination Strategies since 2004</a:t>
          </a:r>
          <a:endParaRPr lang="en-US" sz="2800" b="1" dirty="0">
            <a:latin typeface="Times New Roman" panose="02020603050405020304" pitchFamily="18" charset="0"/>
            <a:cs typeface="Times New Roman" panose="02020603050405020304" pitchFamily="18" charset="0"/>
          </a:endParaRPr>
        </a:p>
      </dgm:t>
    </dgm:pt>
    <dgm:pt modelId="{E1984693-E7BD-4C9B-8F97-92E2374F3935}" type="parTrans" cxnId="{6D1280F4-55E3-4B12-8E36-D19D32E772C7}">
      <dgm:prSet/>
      <dgm:spPr/>
      <dgm:t>
        <a:bodyPr/>
        <a:lstStyle/>
        <a:p>
          <a:pPr algn="ctr"/>
          <a:endParaRPr lang="en-US">
            <a:latin typeface="Times New Roman" panose="02020603050405020304" pitchFamily="18" charset="0"/>
            <a:cs typeface="Times New Roman" panose="02020603050405020304" pitchFamily="18" charset="0"/>
          </a:endParaRPr>
        </a:p>
      </dgm:t>
    </dgm:pt>
    <dgm:pt modelId="{5844026D-D711-4D60-876E-2152278A9191}" type="sibTrans" cxnId="{6D1280F4-55E3-4B12-8E36-D19D32E772C7}">
      <dgm:prSet/>
      <dgm:spPr/>
      <dgm:t>
        <a:bodyPr/>
        <a:lstStyle/>
        <a:p>
          <a:pPr algn="ctr"/>
          <a:endParaRPr lang="en-US">
            <a:latin typeface="Times New Roman" panose="02020603050405020304" pitchFamily="18" charset="0"/>
            <a:cs typeface="Times New Roman" panose="02020603050405020304" pitchFamily="18" charset="0"/>
          </a:endParaRPr>
        </a:p>
      </dgm:t>
    </dgm:pt>
    <dgm:pt modelId="{F6C6CEFD-B5D5-4C2E-BE86-E4E3CDF2D0DE}">
      <dgm:prSet custT="1"/>
      <dgm:spPr/>
      <dgm:t>
        <a:bodyPr anchor="t"/>
        <a:lstStyle/>
        <a:p>
          <a:pPr algn="l">
            <a:lnSpc>
              <a:spcPct val="90000"/>
            </a:lnSpc>
          </a:pPr>
          <a:r>
            <a:rPr lang="en-US" sz="2800" b="1" dirty="0" smtClean="0">
              <a:latin typeface="Times New Roman" panose="02020603050405020304" pitchFamily="18" charset="0"/>
              <a:cs typeface="Times New Roman" panose="02020603050405020304" pitchFamily="18" charset="0"/>
            </a:rPr>
            <a:t>Raising Immunity</a:t>
          </a:r>
        </a:p>
        <a:p>
          <a:pPr algn="l">
            <a:lnSpc>
              <a:spcPct val="100000"/>
            </a:lnSpc>
          </a:pPr>
          <a:r>
            <a:rPr lang="en-US" sz="16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Provide 2nd opportunity through catch up and follow up campaigns</a:t>
          </a:r>
        </a:p>
        <a:p>
          <a:pPr algn="l">
            <a:lnSpc>
              <a:spcPct val="100000"/>
            </a:lnSpc>
          </a:pPr>
          <a:r>
            <a:rPr lang="en-US" sz="2000" dirty="0" smtClean="0">
              <a:latin typeface="Times New Roman" panose="02020603050405020304" pitchFamily="18" charset="0"/>
              <a:cs typeface="Times New Roman" panose="02020603050405020304" pitchFamily="18" charset="0"/>
            </a:rPr>
            <a:t>   Strengthen Routine  measles immunization</a:t>
          </a:r>
        </a:p>
        <a:p>
          <a:pPr algn="l">
            <a:lnSpc>
              <a:spcPct val="100000"/>
            </a:lnSpc>
          </a:pPr>
          <a:r>
            <a:rPr lang="en-US" sz="2000" dirty="0" smtClean="0">
              <a:latin typeface="Times New Roman" panose="02020603050405020304" pitchFamily="18" charset="0"/>
              <a:cs typeface="Times New Roman" panose="02020603050405020304" pitchFamily="18" charset="0"/>
            </a:rPr>
            <a:t>   Introduction of MCV2 in routine immunization services 2012 </a:t>
          </a:r>
          <a:endParaRPr lang="en-GB" sz="2000" dirty="0">
            <a:latin typeface="Times New Roman" panose="02020603050405020304" pitchFamily="18" charset="0"/>
            <a:cs typeface="Times New Roman" panose="02020603050405020304" pitchFamily="18" charset="0"/>
          </a:endParaRPr>
        </a:p>
      </dgm:t>
    </dgm:pt>
    <dgm:pt modelId="{528EDB7C-88A0-494C-B408-FCB9872D2707}" type="parTrans" cxnId="{E81E6C32-DF18-4665-9674-9B6E56791D0B}">
      <dgm:prSet/>
      <dgm:spPr/>
      <dgm:t>
        <a:bodyPr/>
        <a:lstStyle/>
        <a:p>
          <a:pPr algn="ctr"/>
          <a:endParaRPr lang="en-US">
            <a:latin typeface="Times New Roman" panose="02020603050405020304" pitchFamily="18" charset="0"/>
            <a:cs typeface="Times New Roman" panose="02020603050405020304" pitchFamily="18" charset="0"/>
          </a:endParaRPr>
        </a:p>
      </dgm:t>
    </dgm:pt>
    <dgm:pt modelId="{F85525D1-BE38-48F9-8318-03FA0C520A09}" type="sibTrans" cxnId="{E81E6C32-DF18-4665-9674-9B6E56791D0B}">
      <dgm:prSet/>
      <dgm:spPr/>
      <dgm:t>
        <a:bodyPr/>
        <a:lstStyle/>
        <a:p>
          <a:pPr algn="ctr"/>
          <a:endParaRPr lang="en-US">
            <a:latin typeface="Times New Roman" panose="02020603050405020304" pitchFamily="18" charset="0"/>
            <a:cs typeface="Times New Roman" panose="02020603050405020304" pitchFamily="18" charset="0"/>
          </a:endParaRPr>
        </a:p>
      </dgm:t>
    </dgm:pt>
    <dgm:pt modelId="{7C6A4461-E91D-4F67-9B55-F4F1DC936513}">
      <dgm:prSet custT="1"/>
      <dgm:spPr/>
      <dgm:t>
        <a:bodyPr/>
        <a:lstStyle/>
        <a:p>
          <a:pPr marR="0" algn="l" eaLnBrk="1" fontAlgn="auto" latinLnBrk="0" hangingPunct="1">
            <a:buClrTx/>
            <a:buSzTx/>
            <a:buFontTx/>
            <a:tabLst/>
            <a:defRPr/>
          </a:pPr>
          <a:r>
            <a:rPr lang="en-US" sz="2800" b="1" dirty="0" smtClean="0">
              <a:latin typeface="Times New Roman" panose="02020603050405020304" pitchFamily="18" charset="0"/>
              <a:cs typeface="Times New Roman" panose="02020603050405020304" pitchFamily="18" charset="0"/>
            </a:rPr>
            <a:t>Establishing &amp; Strengthen  Case based surveillance </a:t>
          </a:r>
        </a:p>
      </dgm:t>
    </dgm:pt>
    <dgm:pt modelId="{3FDD5A71-33A9-4615-AA80-E297E7F7C77A}" type="parTrans" cxnId="{E1C90C65-3ECC-4AE8-86B9-374E5E2E64AF}">
      <dgm:prSet/>
      <dgm:spPr/>
      <dgm:t>
        <a:bodyPr/>
        <a:lstStyle/>
        <a:p>
          <a:pPr algn="ctr"/>
          <a:endParaRPr lang="en-US">
            <a:latin typeface="Times New Roman" panose="02020603050405020304" pitchFamily="18" charset="0"/>
            <a:cs typeface="Times New Roman" panose="02020603050405020304" pitchFamily="18" charset="0"/>
          </a:endParaRPr>
        </a:p>
      </dgm:t>
    </dgm:pt>
    <dgm:pt modelId="{A509983B-91D4-4490-9D9B-CD01194152D7}" type="sibTrans" cxnId="{E1C90C65-3ECC-4AE8-86B9-374E5E2E64AF}">
      <dgm:prSet/>
      <dgm:spPr/>
      <dgm:t>
        <a:bodyPr/>
        <a:lstStyle/>
        <a:p>
          <a:pPr algn="ctr"/>
          <a:endParaRPr lang="en-US">
            <a:latin typeface="Times New Roman" panose="02020603050405020304" pitchFamily="18" charset="0"/>
            <a:cs typeface="Times New Roman" panose="02020603050405020304" pitchFamily="18" charset="0"/>
          </a:endParaRPr>
        </a:p>
      </dgm:t>
    </dgm:pt>
    <dgm:pt modelId="{4A698AE3-5816-48AB-A377-7EC917A2214F}">
      <dgm:prSet custT="1"/>
      <dgm:spPr/>
      <dgm:t>
        <a:bodyPr/>
        <a:lstStyle/>
        <a:p>
          <a:pPr algn="l"/>
          <a:r>
            <a:rPr lang="en-US" sz="2800" b="1" dirty="0" smtClean="0">
              <a:latin typeface="Times New Roman" pitchFamily="18" charset="0"/>
              <a:cs typeface="Times New Roman" pitchFamily="18" charset="0"/>
            </a:rPr>
            <a:t>Case</a:t>
          </a:r>
          <a:r>
            <a:rPr lang="en-US" sz="2800" b="1" baseline="0" dirty="0" smtClean="0">
              <a:latin typeface="Times New Roman" pitchFamily="18" charset="0"/>
              <a:cs typeface="Times New Roman" pitchFamily="18" charset="0"/>
            </a:rPr>
            <a:t> Management </a:t>
          </a:r>
          <a:endParaRPr lang="en-GB" sz="2800" b="1" dirty="0" smtClean="0">
            <a:latin typeface="Times New Roman" pitchFamily="18" charset="0"/>
            <a:cs typeface="Times New Roman" pitchFamily="18" charset="0"/>
          </a:endParaRPr>
        </a:p>
      </dgm:t>
    </dgm:pt>
    <dgm:pt modelId="{5438B3FA-38B6-48C5-9877-EFD02907ACC4}" type="parTrans" cxnId="{EE4F69CD-980C-4E35-864C-170815DAF3B7}">
      <dgm:prSet/>
      <dgm:spPr/>
      <dgm:t>
        <a:bodyPr/>
        <a:lstStyle/>
        <a:p>
          <a:endParaRPr lang="en-US"/>
        </a:p>
      </dgm:t>
    </dgm:pt>
    <dgm:pt modelId="{FF4BC317-1A58-46CE-B785-46B40854C0F2}" type="sibTrans" cxnId="{EE4F69CD-980C-4E35-864C-170815DAF3B7}">
      <dgm:prSet/>
      <dgm:spPr/>
      <dgm:t>
        <a:bodyPr/>
        <a:lstStyle/>
        <a:p>
          <a:endParaRPr lang="en-US"/>
        </a:p>
      </dgm:t>
    </dgm:pt>
    <dgm:pt modelId="{A9AD4EA0-BBBB-438F-BF3E-ABEBB69FB10F}">
      <dgm:prSet custT="1"/>
      <dgm:spPr/>
      <dgm:t>
        <a:bodyPr/>
        <a:lstStyle/>
        <a:p>
          <a:pPr algn="l"/>
          <a:r>
            <a:rPr lang="en-US" sz="2800" b="1" baseline="0" dirty="0" smtClean="0">
              <a:latin typeface="Times New Roman" pitchFamily="18" charset="0"/>
              <a:cs typeface="Times New Roman" pitchFamily="18" charset="0"/>
            </a:rPr>
            <a:t>Outbreak investigation and response </a:t>
          </a:r>
          <a:endParaRPr lang="en-US" sz="2800" b="1" dirty="0">
            <a:latin typeface="Times New Roman" pitchFamily="18" charset="0"/>
            <a:cs typeface="Times New Roman" pitchFamily="18" charset="0"/>
          </a:endParaRPr>
        </a:p>
      </dgm:t>
    </dgm:pt>
    <dgm:pt modelId="{74A2E18A-44BF-40A8-949E-450D1B51DFCF}" type="parTrans" cxnId="{B765BF00-9C2F-4BD4-B30B-063D1048855F}">
      <dgm:prSet/>
      <dgm:spPr/>
      <dgm:t>
        <a:bodyPr/>
        <a:lstStyle/>
        <a:p>
          <a:endParaRPr lang="en-US"/>
        </a:p>
      </dgm:t>
    </dgm:pt>
    <dgm:pt modelId="{C8BEC3AE-CAF1-489B-ABA4-F316C06A9870}" type="sibTrans" cxnId="{B765BF00-9C2F-4BD4-B30B-063D1048855F}">
      <dgm:prSet/>
      <dgm:spPr/>
      <dgm:t>
        <a:bodyPr/>
        <a:lstStyle/>
        <a:p>
          <a:endParaRPr lang="en-US"/>
        </a:p>
      </dgm:t>
    </dgm:pt>
    <dgm:pt modelId="{4209248B-0216-401B-866A-CB54D55BCAE3}" type="pres">
      <dgm:prSet presAssocID="{569AF810-D972-4981-B91F-457D9FB3EF7E}" presName="Name0" presStyleCnt="0">
        <dgm:presLayoutVars>
          <dgm:chMax/>
          <dgm:chPref/>
          <dgm:dir/>
        </dgm:presLayoutVars>
      </dgm:prSet>
      <dgm:spPr/>
      <dgm:t>
        <a:bodyPr/>
        <a:lstStyle/>
        <a:p>
          <a:endParaRPr lang="en-US"/>
        </a:p>
      </dgm:t>
    </dgm:pt>
    <dgm:pt modelId="{28FE9BC7-AB96-4769-9C53-779018DF4551}" type="pres">
      <dgm:prSet presAssocID="{977FE720-794B-4F88-8BDB-9BFE89253E87}" presName="parenttextcomposite" presStyleCnt="0"/>
      <dgm:spPr/>
      <dgm:t>
        <a:bodyPr/>
        <a:lstStyle/>
        <a:p>
          <a:endParaRPr lang="en-US"/>
        </a:p>
      </dgm:t>
    </dgm:pt>
    <dgm:pt modelId="{09CC75CC-D359-4E45-97D8-698818FD05D8}" type="pres">
      <dgm:prSet presAssocID="{977FE720-794B-4F88-8BDB-9BFE89253E87}" presName="parenttext" presStyleLbl="revTx" presStyleIdx="0" presStyleCnt="5" custScaleX="107742" custScaleY="89277" custLinFactNeighborX="-647" custLinFactNeighborY="-50849">
        <dgm:presLayoutVars>
          <dgm:chMax/>
          <dgm:chPref val="2"/>
          <dgm:bulletEnabled val="1"/>
        </dgm:presLayoutVars>
      </dgm:prSet>
      <dgm:spPr/>
      <dgm:t>
        <a:bodyPr/>
        <a:lstStyle/>
        <a:p>
          <a:endParaRPr lang="en-US"/>
        </a:p>
      </dgm:t>
    </dgm:pt>
    <dgm:pt modelId="{0181ADE6-C14D-45EB-A4AB-4F964C64F3C5}" type="pres">
      <dgm:prSet presAssocID="{977FE720-794B-4F88-8BDB-9BFE89253E87}" presName="parallelogramComposite" presStyleCnt="0"/>
      <dgm:spPr/>
      <dgm:t>
        <a:bodyPr/>
        <a:lstStyle/>
        <a:p>
          <a:endParaRPr lang="en-US"/>
        </a:p>
      </dgm:t>
    </dgm:pt>
    <dgm:pt modelId="{F87A1AD9-0A10-4B3B-8585-D4EBFD88D93C}" type="pres">
      <dgm:prSet presAssocID="{977FE720-794B-4F88-8BDB-9BFE89253E87}" presName="parallelogram1" presStyleLbl="alignNode1" presStyleIdx="0" presStyleCnt="35"/>
      <dgm:spPr/>
      <dgm:t>
        <a:bodyPr/>
        <a:lstStyle/>
        <a:p>
          <a:endParaRPr lang="en-US"/>
        </a:p>
      </dgm:t>
    </dgm:pt>
    <dgm:pt modelId="{413DE0AE-222D-46F7-B9E2-8E1D6B903DC3}" type="pres">
      <dgm:prSet presAssocID="{977FE720-794B-4F88-8BDB-9BFE89253E87}" presName="parallelogram2" presStyleLbl="alignNode1" presStyleIdx="1" presStyleCnt="35"/>
      <dgm:spPr/>
      <dgm:t>
        <a:bodyPr/>
        <a:lstStyle/>
        <a:p>
          <a:endParaRPr lang="en-US"/>
        </a:p>
      </dgm:t>
    </dgm:pt>
    <dgm:pt modelId="{9395CD07-BAAC-4E5E-911F-C059F4730166}" type="pres">
      <dgm:prSet presAssocID="{977FE720-794B-4F88-8BDB-9BFE89253E87}" presName="parallelogram3" presStyleLbl="alignNode1" presStyleIdx="2" presStyleCnt="35"/>
      <dgm:spPr/>
      <dgm:t>
        <a:bodyPr/>
        <a:lstStyle/>
        <a:p>
          <a:endParaRPr lang="en-US"/>
        </a:p>
      </dgm:t>
    </dgm:pt>
    <dgm:pt modelId="{72BD427B-437C-4DA6-931C-07C2EDA5E57A}" type="pres">
      <dgm:prSet presAssocID="{977FE720-794B-4F88-8BDB-9BFE89253E87}" presName="parallelogram4" presStyleLbl="alignNode1" presStyleIdx="3" presStyleCnt="35"/>
      <dgm:spPr/>
      <dgm:t>
        <a:bodyPr/>
        <a:lstStyle/>
        <a:p>
          <a:endParaRPr lang="en-US"/>
        </a:p>
      </dgm:t>
    </dgm:pt>
    <dgm:pt modelId="{6B8CA3E0-E16B-45D9-846A-1DD75D2EE50F}" type="pres">
      <dgm:prSet presAssocID="{977FE720-794B-4F88-8BDB-9BFE89253E87}" presName="parallelogram5" presStyleLbl="alignNode1" presStyleIdx="4" presStyleCnt="35"/>
      <dgm:spPr/>
      <dgm:t>
        <a:bodyPr/>
        <a:lstStyle/>
        <a:p>
          <a:endParaRPr lang="en-US"/>
        </a:p>
      </dgm:t>
    </dgm:pt>
    <dgm:pt modelId="{79951D27-3693-4C12-BDCC-FEC3A509C85D}" type="pres">
      <dgm:prSet presAssocID="{977FE720-794B-4F88-8BDB-9BFE89253E87}" presName="parallelogram6" presStyleLbl="alignNode1" presStyleIdx="5" presStyleCnt="35"/>
      <dgm:spPr/>
      <dgm:t>
        <a:bodyPr/>
        <a:lstStyle/>
        <a:p>
          <a:endParaRPr lang="en-US"/>
        </a:p>
      </dgm:t>
    </dgm:pt>
    <dgm:pt modelId="{AE0B64EF-CE0E-4C30-A286-D485292C1983}" type="pres">
      <dgm:prSet presAssocID="{977FE720-794B-4F88-8BDB-9BFE89253E87}" presName="parallelogram7" presStyleLbl="alignNode1" presStyleIdx="6" presStyleCnt="35"/>
      <dgm:spPr/>
      <dgm:t>
        <a:bodyPr/>
        <a:lstStyle/>
        <a:p>
          <a:endParaRPr lang="en-US"/>
        </a:p>
      </dgm:t>
    </dgm:pt>
    <dgm:pt modelId="{1617183D-00FD-46CC-8730-D67D64FFDD5B}" type="pres">
      <dgm:prSet presAssocID="{5844026D-D711-4D60-876E-2152278A9191}" presName="sibTrans" presStyleCnt="0"/>
      <dgm:spPr/>
      <dgm:t>
        <a:bodyPr/>
        <a:lstStyle/>
        <a:p>
          <a:endParaRPr lang="en-US"/>
        </a:p>
      </dgm:t>
    </dgm:pt>
    <dgm:pt modelId="{B74C4AA4-0C47-409F-B6E7-5E4B29E89DF9}" type="pres">
      <dgm:prSet presAssocID="{F6C6CEFD-B5D5-4C2E-BE86-E4E3CDF2D0DE}" presName="parenttextcomposite" presStyleCnt="0"/>
      <dgm:spPr/>
      <dgm:t>
        <a:bodyPr/>
        <a:lstStyle/>
        <a:p>
          <a:endParaRPr lang="en-US"/>
        </a:p>
      </dgm:t>
    </dgm:pt>
    <dgm:pt modelId="{01A89B3E-63B8-47D3-B795-A29114E43597}" type="pres">
      <dgm:prSet presAssocID="{F6C6CEFD-B5D5-4C2E-BE86-E4E3CDF2D0DE}" presName="parenttext" presStyleLbl="revTx" presStyleIdx="1" presStyleCnt="5" custScaleY="268761" custLinFactNeighborX="2914">
        <dgm:presLayoutVars>
          <dgm:chMax/>
          <dgm:chPref val="2"/>
          <dgm:bulletEnabled val="1"/>
        </dgm:presLayoutVars>
      </dgm:prSet>
      <dgm:spPr/>
      <dgm:t>
        <a:bodyPr/>
        <a:lstStyle/>
        <a:p>
          <a:endParaRPr lang="en-US"/>
        </a:p>
      </dgm:t>
    </dgm:pt>
    <dgm:pt modelId="{C959F350-B73C-4920-A3F8-70567A864226}" type="pres">
      <dgm:prSet presAssocID="{F6C6CEFD-B5D5-4C2E-BE86-E4E3CDF2D0DE}" presName="parallelogramComposite" presStyleCnt="0"/>
      <dgm:spPr/>
      <dgm:t>
        <a:bodyPr/>
        <a:lstStyle/>
        <a:p>
          <a:endParaRPr lang="en-US"/>
        </a:p>
      </dgm:t>
    </dgm:pt>
    <dgm:pt modelId="{C4459B77-93F5-4BA4-9F86-45503E3D2A49}" type="pres">
      <dgm:prSet presAssocID="{F6C6CEFD-B5D5-4C2E-BE86-E4E3CDF2D0DE}" presName="parallelogram1" presStyleLbl="alignNode1" presStyleIdx="7" presStyleCnt="35"/>
      <dgm:spPr/>
      <dgm:t>
        <a:bodyPr/>
        <a:lstStyle/>
        <a:p>
          <a:endParaRPr lang="en-US"/>
        </a:p>
      </dgm:t>
    </dgm:pt>
    <dgm:pt modelId="{9A181215-FFFD-42FE-8179-4BE0C194D255}" type="pres">
      <dgm:prSet presAssocID="{F6C6CEFD-B5D5-4C2E-BE86-E4E3CDF2D0DE}" presName="parallelogram2" presStyleLbl="alignNode1" presStyleIdx="8" presStyleCnt="35"/>
      <dgm:spPr/>
      <dgm:t>
        <a:bodyPr/>
        <a:lstStyle/>
        <a:p>
          <a:endParaRPr lang="en-US"/>
        </a:p>
      </dgm:t>
    </dgm:pt>
    <dgm:pt modelId="{2B9AC1B4-F8BD-4F55-A56D-5271E26AC602}" type="pres">
      <dgm:prSet presAssocID="{F6C6CEFD-B5D5-4C2E-BE86-E4E3CDF2D0DE}" presName="parallelogram3" presStyleLbl="alignNode1" presStyleIdx="9" presStyleCnt="35"/>
      <dgm:spPr/>
      <dgm:t>
        <a:bodyPr/>
        <a:lstStyle/>
        <a:p>
          <a:endParaRPr lang="en-US"/>
        </a:p>
      </dgm:t>
    </dgm:pt>
    <dgm:pt modelId="{ED616D2A-591F-443E-B183-E84CFF18F48C}" type="pres">
      <dgm:prSet presAssocID="{F6C6CEFD-B5D5-4C2E-BE86-E4E3CDF2D0DE}" presName="parallelogram4" presStyleLbl="alignNode1" presStyleIdx="10" presStyleCnt="35"/>
      <dgm:spPr/>
      <dgm:t>
        <a:bodyPr/>
        <a:lstStyle/>
        <a:p>
          <a:endParaRPr lang="en-US"/>
        </a:p>
      </dgm:t>
    </dgm:pt>
    <dgm:pt modelId="{D57055E7-D9A7-4597-8ECD-1AA72AAEDD9B}" type="pres">
      <dgm:prSet presAssocID="{F6C6CEFD-B5D5-4C2E-BE86-E4E3CDF2D0DE}" presName="parallelogram5" presStyleLbl="alignNode1" presStyleIdx="11" presStyleCnt="35"/>
      <dgm:spPr/>
      <dgm:t>
        <a:bodyPr/>
        <a:lstStyle/>
        <a:p>
          <a:endParaRPr lang="en-US"/>
        </a:p>
      </dgm:t>
    </dgm:pt>
    <dgm:pt modelId="{CB835562-B836-4545-9DF7-044D822B5CF1}" type="pres">
      <dgm:prSet presAssocID="{F6C6CEFD-B5D5-4C2E-BE86-E4E3CDF2D0DE}" presName="parallelogram6" presStyleLbl="alignNode1" presStyleIdx="12" presStyleCnt="35"/>
      <dgm:spPr/>
      <dgm:t>
        <a:bodyPr/>
        <a:lstStyle/>
        <a:p>
          <a:endParaRPr lang="en-US"/>
        </a:p>
      </dgm:t>
    </dgm:pt>
    <dgm:pt modelId="{C703F40F-13A4-4B28-89CA-3DD7494DA944}" type="pres">
      <dgm:prSet presAssocID="{F6C6CEFD-B5D5-4C2E-BE86-E4E3CDF2D0DE}" presName="parallelogram7" presStyleLbl="alignNode1" presStyleIdx="13" presStyleCnt="35"/>
      <dgm:spPr/>
      <dgm:t>
        <a:bodyPr/>
        <a:lstStyle/>
        <a:p>
          <a:endParaRPr lang="en-US"/>
        </a:p>
      </dgm:t>
    </dgm:pt>
    <dgm:pt modelId="{BCD65253-7610-494B-B99C-6AAEA5102643}" type="pres">
      <dgm:prSet presAssocID="{F85525D1-BE38-48F9-8318-03FA0C520A09}" presName="sibTrans" presStyleCnt="0"/>
      <dgm:spPr/>
      <dgm:t>
        <a:bodyPr/>
        <a:lstStyle/>
        <a:p>
          <a:endParaRPr lang="en-US"/>
        </a:p>
      </dgm:t>
    </dgm:pt>
    <dgm:pt modelId="{F5DC0DB1-5702-44F6-BA97-9C124021CA86}" type="pres">
      <dgm:prSet presAssocID="{7C6A4461-E91D-4F67-9B55-F4F1DC936513}" presName="parenttextcomposite" presStyleCnt="0"/>
      <dgm:spPr/>
      <dgm:t>
        <a:bodyPr/>
        <a:lstStyle/>
        <a:p>
          <a:endParaRPr lang="en-US"/>
        </a:p>
      </dgm:t>
    </dgm:pt>
    <dgm:pt modelId="{E64B3FB3-F8FB-4E40-9EC1-06E7DD017D08}" type="pres">
      <dgm:prSet presAssocID="{7C6A4461-E91D-4F67-9B55-F4F1DC936513}" presName="parenttext" presStyleLbl="revTx" presStyleIdx="2" presStyleCnt="5" custScaleX="104616" custLinFactNeighborX="1618" custLinFactNeighborY="-1392">
        <dgm:presLayoutVars>
          <dgm:chMax/>
          <dgm:chPref val="2"/>
          <dgm:bulletEnabled val="1"/>
        </dgm:presLayoutVars>
      </dgm:prSet>
      <dgm:spPr/>
      <dgm:t>
        <a:bodyPr/>
        <a:lstStyle/>
        <a:p>
          <a:endParaRPr lang="en-US"/>
        </a:p>
      </dgm:t>
    </dgm:pt>
    <dgm:pt modelId="{BC484DC7-1B74-4BCF-A5B2-DEBA85D14B9E}" type="pres">
      <dgm:prSet presAssocID="{7C6A4461-E91D-4F67-9B55-F4F1DC936513}" presName="parallelogramComposite" presStyleCnt="0"/>
      <dgm:spPr/>
      <dgm:t>
        <a:bodyPr/>
        <a:lstStyle/>
        <a:p>
          <a:endParaRPr lang="en-US"/>
        </a:p>
      </dgm:t>
    </dgm:pt>
    <dgm:pt modelId="{CA963840-DD73-4930-B549-E067561543C6}" type="pres">
      <dgm:prSet presAssocID="{7C6A4461-E91D-4F67-9B55-F4F1DC936513}" presName="parallelogram1" presStyleLbl="alignNode1" presStyleIdx="14" presStyleCnt="35"/>
      <dgm:spPr/>
      <dgm:t>
        <a:bodyPr/>
        <a:lstStyle/>
        <a:p>
          <a:endParaRPr lang="en-US"/>
        </a:p>
      </dgm:t>
    </dgm:pt>
    <dgm:pt modelId="{59BB47CD-2699-49FD-8774-9F0A81CF400D}" type="pres">
      <dgm:prSet presAssocID="{7C6A4461-E91D-4F67-9B55-F4F1DC936513}" presName="parallelogram2" presStyleLbl="alignNode1" presStyleIdx="15" presStyleCnt="35"/>
      <dgm:spPr/>
      <dgm:t>
        <a:bodyPr/>
        <a:lstStyle/>
        <a:p>
          <a:endParaRPr lang="en-US"/>
        </a:p>
      </dgm:t>
    </dgm:pt>
    <dgm:pt modelId="{3E067BC9-0322-4630-B063-27EC9D78E1B5}" type="pres">
      <dgm:prSet presAssocID="{7C6A4461-E91D-4F67-9B55-F4F1DC936513}" presName="parallelogram3" presStyleLbl="alignNode1" presStyleIdx="16" presStyleCnt="35"/>
      <dgm:spPr/>
      <dgm:t>
        <a:bodyPr/>
        <a:lstStyle/>
        <a:p>
          <a:endParaRPr lang="en-US"/>
        </a:p>
      </dgm:t>
    </dgm:pt>
    <dgm:pt modelId="{2DF2218F-E834-4FFB-8C84-E83E0F3138BD}" type="pres">
      <dgm:prSet presAssocID="{7C6A4461-E91D-4F67-9B55-F4F1DC936513}" presName="parallelogram4" presStyleLbl="alignNode1" presStyleIdx="17" presStyleCnt="35"/>
      <dgm:spPr/>
      <dgm:t>
        <a:bodyPr/>
        <a:lstStyle/>
        <a:p>
          <a:endParaRPr lang="en-US"/>
        </a:p>
      </dgm:t>
    </dgm:pt>
    <dgm:pt modelId="{5F065B4F-E44F-4208-AA5E-789179A0F81D}" type="pres">
      <dgm:prSet presAssocID="{7C6A4461-E91D-4F67-9B55-F4F1DC936513}" presName="parallelogram5" presStyleLbl="alignNode1" presStyleIdx="18" presStyleCnt="35"/>
      <dgm:spPr/>
      <dgm:t>
        <a:bodyPr/>
        <a:lstStyle/>
        <a:p>
          <a:endParaRPr lang="en-US"/>
        </a:p>
      </dgm:t>
    </dgm:pt>
    <dgm:pt modelId="{7820FBC4-4BFC-4CD5-9A49-2DD9C7228C7A}" type="pres">
      <dgm:prSet presAssocID="{7C6A4461-E91D-4F67-9B55-F4F1DC936513}" presName="parallelogram6" presStyleLbl="alignNode1" presStyleIdx="19" presStyleCnt="35"/>
      <dgm:spPr/>
      <dgm:t>
        <a:bodyPr/>
        <a:lstStyle/>
        <a:p>
          <a:endParaRPr lang="en-US"/>
        </a:p>
      </dgm:t>
    </dgm:pt>
    <dgm:pt modelId="{6C6FB5FE-01D1-46FC-90F1-5AD2BF74450D}" type="pres">
      <dgm:prSet presAssocID="{7C6A4461-E91D-4F67-9B55-F4F1DC936513}" presName="parallelogram7" presStyleLbl="alignNode1" presStyleIdx="20" presStyleCnt="35"/>
      <dgm:spPr/>
      <dgm:t>
        <a:bodyPr/>
        <a:lstStyle/>
        <a:p>
          <a:endParaRPr lang="en-US"/>
        </a:p>
      </dgm:t>
    </dgm:pt>
    <dgm:pt modelId="{D5020179-5A60-4CC8-B9E6-89273B9E9D52}" type="pres">
      <dgm:prSet presAssocID="{A509983B-91D4-4490-9D9B-CD01194152D7}" presName="sibTrans" presStyleCnt="0"/>
      <dgm:spPr/>
      <dgm:t>
        <a:bodyPr/>
        <a:lstStyle/>
        <a:p>
          <a:endParaRPr lang="en-US"/>
        </a:p>
      </dgm:t>
    </dgm:pt>
    <dgm:pt modelId="{E61A2E5F-8CE3-42B2-BDCE-810D913AAA7D}" type="pres">
      <dgm:prSet presAssocID="{4A698AE3-5816-48AB-A377-7EC917A2214F}" presName="parenttextcomposite" presStyleCnt="0"/>
      <dgm:spPr/>
    </dgm:pt>
    <dgm:pt modelId="{A32115B3-A0E4-42AE-8D44-02FAC711445C}" type="pres">
      <dgm:prSet presAssocID="{4A698AE3-5816-48AB-A377-7EC917A2214F}" presName="parenttext" presStyleLbl="revTx" presStyleIdx="3" presStyleCnt="5" custScaleX="104616">
        <dgm:presLayoutVars>
          <dgm:chMax/>
          <dgm:chPref val="2"/>
          <dgm:bulletEnabled val="1"/>
        </dgm:presLayoutVars>
      </dgm:prSet>
      <dgm:spPr/>
      <dgm:t>
        <a:bodyPr/>
        <a:lstStyle/>
        <a:p>
          <a:endParaRPr lang="en-US"/>
        </a:p>
      </dgm:t>
    </dgm:pt>
    <dgm:pt modelId="{FEC058C9-6708-4EEC-A093-D5E1CA3CFE75}" type="pres">
      <dgm:prSet presAssocID="{4A698AE3-5816-48AB-A377-7EC917A2214F}" presName="parallelogramComposite" presStyleCnt="0"/>
      <dgm:spPr/>
    </dgm:pt>
    <dgm:pt modelId="{8FCF528C-51C7-4A55-B523-D87A0A8C5630}" type="pres">
      <dgm:prSet presAssocID="{4A698AE3-5816-48AB-A377-7EC917A2214F}" presName="parallelogram1" presStyleLbl="alignNode1" presStyleIdx="21" presStyleCnt="35"/>
      <dgm:spPr/>
    </dgm:pt>
    <dgm:pt modelId="{A1A63E90-53D1-461A-9153-315D7FF84484}" type="pres">
      <dgm:prSet presAssocID="{4A698AE3-5816-48AB-A377-7EC917A2214F}" presName="parallelogram2" presStyleLbl="alignNode1" presStyleIdx="22" presStyleCnt="35"/>
      <dgm:spPr/>
    </dgm:pt>
    <dgm:pt modelId="{0F36BE2C-475D-4CF5-B345-68C11FFCE416}" type="pres">
      <dgm:prSet presAssocID="{4A698AE3-5816-48AB-A377-7EC917A2214F}" presName="parallelogram3" presStyleLbl="alignNode1" presStyleIdx="23" presStyleCnt="35"/>
      <dgm:spPr/>
    </dgm:pt>
    <dgm:pt modelId="{70158F59-ED17-49AD-9637-50E416CBA9CC}" type="pres">
      <dgm:prSet presAssocID="{4A698AE3-5816-48AB-A377-7EC917A2214F}" presName="parallelogram4" presStyleLbl="alignNode1" presStyleIdx="24" presStyleCnt="35"/>
      <dgm:spPr/>
    </dgm:pt>
    <dgm:pt modelId="{A16547A4-5BFC-4D68-83F8-D16A6213F125}" type="pres">
      <dgm:prSet presAssocID="{4A698AE3-5816-48AB-A377-7EC917A2214F}" presName="parallelogram5" presStyleLbl="alignNode1" presStyleIdx="25" presStyleCnt="35"/>
      <dgm:spPr/>
    </dgm:pt>
    <dgm:pt modelId="{4BED1271-3E3C-4845-88EB-0929462A444F}" type="pres">
      <dgm:prSet presAssocID="{4A698AE3-5816-48AB-A377-7EC917A2214F}" presName="parallelogram6" presStyleLbl="alignNode1" presStyleIdx="26" presStyleCnt="35"/>
      <dgm:spPr/>
    </dgm:pt>
    <dgm:pt modelId="{93C853D8-F448-4E2E-91B2-4136BC7F8F82}" type="pres">
      <dgm:prSet presAssocID="{4A698AE3-5816-48AB-A377-7EC917A2214F}" presName="parallelogram7" presStyleLbl="alignNode1" presStyleIdx="27" presStyleCnt="35"/>
      <dgm:spPr/>
    </dgm:pt>
    <dgm:pt modelId="{FE8F076B-1940-4F63-8138-5FD7065414EC}" type="pres">
      <dgm:prSet presAssocID="{FF4BC317-1A58-46CE-B785-46B40854C0F2}" presName="sibTrans" presStyleCnt="0"/>
      <dgm:spPr/>
    </dgm:pt>
    <dgm:pt modelId="{5C62DE10-42B2-4DA6-89A1-3DDD287EDC20}" type="pres">
      <dgm:prSet presAssocID="{A9AD4EA0-BBBB-438F-BF3E-ABEBB69FB10F}" presName="parenttextcomposite" presStyleCnt="0"/>
      <dgm:spPr/>
    </dgm:pt>
    <dgm:pt modelId="{BCB46B89-6CAB-4132-BDA2-896464495555}" type="pres">
      <dgm:prSet presAssocID="{A9AD4EA0-BBBB-438F-BF3E-ABEBB69FB10F}" presName="parenttext" presStyleLbl="revTx" presStyleIdx="4" presStyleCnt="5" custScaleX="104616">
        <dgm:presLayoutVars>
          <dgm:chMax/>
          <dgm:chPref val="2"/>
          <dgm:bulletEnabled val="1"/>
        </dgm:presLayoutVars>
      </dgm:prSet>
      <dgm:spPr/>
      <dgm:t>
        <a:bodyPr/>
        <a:lstStyle/>
        <a:p>
          <a:endParaRPr lang="en-US"/>
        </a:p>
      </dgm:t>
    </dgm:pt>
    <dgm:pt modelId="{092853C3-40EC-4210-A6EB-F62BC180D611}" type="pres">
      <dgm:prSet presAssocID="{A9AD4EA0-BBBB-438F-BF3E-ABEBB69FB10F}" presName="parallelogramComposite" presStyleCnt="0"/>
      <dgm:spPr/>
    </dgm:pt>
    <dgm:pt modelId="{B9D46F55-3549-443A-84A2-D4EA38194FF0}" type="pres">
      <dgm:prSet presAssocID="{A9AD4EA0-BBBB-438F-BF3E-ABEBB69FB10F}" presName="parallelogram1" presStyleLbl="alignNode1" presStyleIdx="28" presStyleCnt="35"/>
      <dgm:spPr/>
    </dgm:pt>
    <dgm:pt modelId="{3C2D8809-2634-4F1D-9E7C-E19887BA7730}" type="pres">
      <dgm:prSet presAssocID="{A9AD4EA0-BBBB-438F-BF3E-ABEBB69FB10F}" presName="parallelogram2" presStyleLbl="alignNode1" presStyleIdx="29" presStyleCnt="35"/>
      <dgm:spPr/>
    </dgm:pt>
    <dgm:pt modelId="{AA8FE3EC-2DCB-46C4-99C9-D9A0817F91B2}" type="pres">
      <dgm:prSet presAssocID="{A9AD4EA0-BBBB-438F-BF3E-ABEBB69FB10F}" presName="parallelogram3" presStyleLbl="alignNode1" presStyleIdx="30" presStyleCnt="35"/>
      <dgm:spPr/>
    </dgm:pt>
    <dgm:pt modelId="{837F12BE-B182-4FC1-B2D3-63CFA56B1D55}" type="pres">
      <dgm:prSet presAssocID="{A9AD4EA0-BBBB-438F-BF3E-ABEBB69FB10F}" presName="parallelogram4" presStyleLbl="alignNode1" presStyleIdx="31" presStyleCnt="35"/>
      <dgm:spPr/>
    </dgm:pt>
    <dgm:pt modelId="{60DB30C0-21A9-4E53-94F6-737FB75E2F74}" type="pres">
      <dgm:prSet presAssocID="{A9AD4EA0-BBBB-438F-BF3E-ABEBB69FB10F}" presName="parallelogram5" presStyleLbl="alignNode1" presStyleIdx="32" presStyleCnt="35"/>
      <dgm:spPr/>
    </dgm:pt>
    <dgm:pt modelId="{B41CD86E-86BA-4512-AE4E-1461362ED800}" type="pres">
      <dgm:prSet presAssocID="{A9AD4EA0-BBBB-438F-BF3E-ABEBB69FB10F}" presName="parallelogram6" presStyleLbl="alignNode1" presStyleIdx="33" presStyleCnt="35"/>
      <dgm:spPr/>
    </dgm:pt>
    <dgm:pt modelId="{87CA54D8-928B-48EB-AE5C-6C5F6C6A97D9}" type="pres">
      <dgm:prSet presAssocID="{A9AD4EA0-BBBB-438F-BF3E-ABEBB69FB10F}" presName="parallelogram7" presStyleLbl="alignNode1" presStyleIdx="34" presStyleCnt="35"/>
      <dgm:spPr/>
    </dgm:pt>
  </dgm:ptLst>
  <dgm:cxnLst>
    <dgm:cxn modelId="{B765BF00-9C2F-4BD4-B30B-063D1048855F}" srcId="{569AF810-D972-4981-B91F-457D9FB3EF7E}" destId="{A9AD4EA0-BBBB-438F-BF3E-ABEBB69FB10F}" srcOrd="4" destOrd="0" parTransId="{74A2E18A-44BF-40A8-949E-450D1B51DFCF}" sibTransId="{C8BEC3AE-CAF1-489B-ABA4-F316C06A9870}"/>
    <dgm:cxn modelId="{D4EE8CC1-3752-4DB7-8B89-771EC756F3AE}" type="presOf" srcId="{977FE720-794B-4F88-8BDB-9BFE89253E87}" destId="{09CC75CC-D359-4E45-97D8-698818FD05D8}" srcOrd="0" destOrd="0" presId="urn:microsoft.com/office/officeart/2008/layout/VerticalAccentList"/>
    <dgm:cxn modelId="{A84B53FD-386F-431F-9A32-7931FC4BC8F6}" type="presOf" srcId="{569AF810-D972-4981-B91F-457D9FB3EF7E}" destId="{4209248B-0216-401B-866A-CB54D55BCAE3}" srcOrd="0" destOrd="0" presId="urn:microsoft.com/office/officeart/2008/layout/VerticalAccentList"/>
    <dgm:cxn modelId="{49AB42AC-6D8C-4A60-9038-DB71C47710BE}" type="presOf" srcId="{4A698AE3-5816-48AB-A377-7EC917A2214F}" destId="{A32115B3-A0E4-42AE-8D44-02FAC711445C}" srcOrd="0" destOrd="0" presId="urn:microsoft.com/office/officeart/2008/layout/VerticalAccentList"/>
    <dgm:cxn modelId="{E81E6C32-DF18-4665-9674-9B6E56791D0B}" srcId="{569AF810-D972-4981-B91F-457D9FB3EF7E}" destId="{F6C6CEFD-B5D5-4C2E-BE86-E4E3CDF2D0DE}" srcOrd="1" destOrd="0" parTransId="{528EDB7C-88A0-494C-B408-FCB9872D2707}" sibTransId="{F85525D1-BE38-48F9-8318-03FA0C520A09}"/>
    <dgm:cxn modelId="{EE4F69CD-980C-4E35-864C-170815DAF3B7}" srcId="{569AF810-D972-4981-B91F-457D9FB3EF7E}" destId="{4A698AE3-5816-48AB-A377-7EC917A2214F}" srcOrd="3" destOrd="0" parTransId="{5438B3FA-38B6-48C5-9877-EFD02907ACC4}" sibTransId="{FF4BC317-1A58-46CE-B785-46B40854C0F2}"/>
    <dgm:cxn modelId="{CB8DF837-3038-451B-AB72-2C0B63F1EA80}" type="presOf" srcId="{F6C6CEFD-B5D5-4C2E-BE86-E4E3CDF2D0DE}" destId="{01A89B3E-63B8-47D3-B795-A29114E43597}" srcOrd="0" destOrd="0" presId="urn:microsoft.com/office/officeart/2008/layout/VerticalAccentList"/>
    <dgm:cxn modelId="{E1C90C65-3ECC-4AE8-86B9-374E5E2E64AF}" srcId="{569AF810-D972-4981-B91F-457D9FB3EF7E}" destId="{7C6A4461-E91D-4F67-9B55-F4F1DC936513}" srcOrd="2" destOrd="0" parTransId="{3FDD5A71-33A9-4615-AA80-E297E7F7C77A}" sibTransId="{A509983B-91D4-4490-9D9B-CD01194152D7}"/>
    <dgm:cxn modelId="{6D1280F4-55E3-4B12-8E36-D19D32E772C7}" srcId="{569AF810-D972-4981-B91F-457D9FB3EF7E}" destId="{977FE720-794B-4F88-8BDB-9BFE89253E87}" srcOrd="0" destOrd="0" parTransId="{E1984693-E7BD-4C9B-8F97-92E2374F3935}" sibTransId="{5844026D-D711-4D60-876E-2152278A9191}"/>
    <dgm:cxn modelId="{3396467F-4AC4-42E5-B04F-1122280B46EB}" type="presOf" srcId="{7C6A4461-E91D-4F67-9B55-F4F1DC936513}" destId="{E64B3FB3-F8FB-4E40-9EC1-06E7DD017D08}" srcOrd="0" destOrd="0" presId="urn:microsoft.com/office/officeart/2008/layout/VerticalAccentList"/>
    <dgm:cxn modelId="{1E5E0488-AFF4-4CAB-9E57-CFC36850AAEC}" type="presOf" srcId="{A9AD4EA0-BBBB-438F-BF3E-ABEBB69FB10F}" destId="{BCB46B89-6CAB-4132-BDA2-896464495555}" srcOrd="0" destOrd="0" presId="urn:microsoft.com/office/officeart/2008/layout/VerticalAccentList"/>
    <dgm:cxn modelId="{F54C1397-C3B0-492B-ACB9-56EE082E3A87}" type="presParOf" srcId="{4209248B-0216-401B-866A-CB54D55BCAE3}" destId="{28FE9BC7-AB96-4769-9C53-779018DF4551}" srcOrd="0" destOrd="0" presId="urn:microsoft.com/office/officeart/2008/layout/VerticalAccentList"/>
    <dgm:cxn modelId="{5EBDCA1C-88FF-4706-9E96-24F809333663}" type="presParOf" srcId="{28FE9BC7-AB96-4769-9C53-779018DF4551}" destId="{09CC75CC-D359-4E45-97D8-698818FD05D8}" srcOrd="0" destOrd="0" presId="urn:microsoft.com/office/officeart/2008/layout/VerticalAccentList"/>
    <dgm:cxn modelId="{6EEB97A0-7007-4CFC-9281-221C25C70E3C}" type="presParOf" srcId="{4209248B-0216-401B-866A-CB54D55BCAE3}" destId="{0181ADE6-C14D-45EB-A4AB-4F964C64F3C5}" srcOrd="1" destOrd="0" presId="urn:microsoft.com/office/officeart/2008/layout/VerticalAccentList"/>
    <dgm:cxn modelId="{9E7DCB55-6A40-4DA1-9419-8E61C5F0835D}" type="presParOf" srcId="{0181ADE6-C14D-45EB-A4AB-4F964C64F3C5}" destId="{F87A1AD9-0A10-4B3B-8585-D4EBFD88D93C}" srcOrd="0" destOrd="0" presId="urn:microsoft.com/office/officeart/2008/layout/VerticalAccentList"/>
    <dgm:cxn modelId="{09FB58C8-A310-4D06-8E52-793692ED285F}" type="presParOf" srcId="{0181ADE6-C14D-45EB-A4AB-4F964C64F3C5}" destId="{413DE0AE-222D-46F7-B9E2-8E1D6B903DC3}" srcOrd="1" destOrd="0" presId="urn:microsoft.com/office/officeart/2008/layout/VerticalAccentList"/>
    <dgm:cxn modelId="{FD2FABD0-D125-43BF-9445-C568C325137E}" type="presParOf" srcId="{0181ADE6-C14D-45EB-A4AB-4F964C64F3C5}" destId="{9395CD07-BAAC-4E5E-911F-C059F4730166}" srcOrd="2" destOrd="0" presId="urn:microsoft.com/office/officeart/2008/layout/VerticalAccentList"/>
    <dgm:cxn modelId="{703F0511-0D9E-4A75-B291-95113EB3C9C3}" type="presParOf" srcId="{0181ADE6-C14D-45EB-A4AB-4F964C64F3C5}" destId="{72BD427B-437C-4DA6-931C-07C2EDA5E57A}" srcOrd="3" destOrd="0" presId="urn:microsoft.com/office/officeart/2008/layout/VerticalAccentList"/>
    <dgm:cxn modelId="{4381A5D8-AC69-474C-A255-17A7F7F2C838}" type="presParOf" srcId="{0181ADE6-C14D-45EB-A4AB-4F964C64F3C5}" destId="{6B8CA3E0-E16B-45D9-846A-1DD75D2EE50F}" srcOrd="4" destOrd="0" presId="urn:microsoft.com/office/officeart/2008/layout/VerticalAccentList"/>
    <dgm:cxn modelId="{0384A276-1301-4177-99B1-A8CF4A68BEAB}" type="presParOf" srcId="{0181ADE6-C14D-45EB-A4AB-4F964C64F3C5}" destId="{79951D27-3693-4C12-BDCC-FEC3A509C85D}" srcOrd="5" destOrd="0" presId="urn:microsoft.com/office/officeart/2008/layout/VerticalAccentList"/>
    <dgm:cxn modelId="{3579D132-8D13-4429-BF32-43C4B2076F8F}" type="presParOf" srcId="{0181ADE6-C14D-45EB-A4AB-4F964C64F3C5}" destId="{AE0B64EF-CE0E-4C30-A286-D485292C1983}" srcOrd="6" destOrd="0" presId="urn:microsoft.com/office/officeart/2008/layout/VerticalAccentList"/>
    <dgm:cxn modelId="{6BE9AE63-26F6-4B0E-A8DA-5213C80F5485}" type="presParOf" srcId="{4209248B-0216-401B-866A-CB54D55BCAE3}" destId="{1617183D-00FD-46CC-8730-D67D64FFDD5B}" srcOrd="2" destOrd="0" presId="urn:microsoft.com/office/officeart/2008/layout/VerticalAccentList"/>
    <dgm:cxn modelId="{BE606339-F99B-4C7D-9C82-B86E383A6B7A}" type="presParOf" srcId="{4209248B-0216-401B-866A-CB54D55BCAE3}" destId="{B74C4AA4-0C47-409F-B6E7-5E4B29E89DF9}" srcOrd="3" destOrd="0" presId="urn:microsoft.com/office/officeart/2008/layout/VerticalAccentList"/>
    <dgm:cxn modelId="{ABC48BBA-AFA6-40EC-9491-9292E570215C}" type="presParOf" srcId="{B74C4AA4-0C47-409F-B6E7-5E4B29E89DF9}" destId="{01A89B3E-63B8-47D3-B795-A29114E43597}" srcOrd="0" destOrd="0" presId="urn:microsoft.com/office/officeart/2008/layout/VerticalAccentList"/>
    <dgm:cxn modelId="{E945F828-3BD7-4C4C-A20A-427DB7425149}" type="presParOf" srcId="{4209248B-0216-401B-866A-CB54D55BCAE3}" destId="{C959F350-B73C-4920-A3F8-70567A864226}" srcOrd="4" destOrd="0" presId="urn:microsoft.com/office/officeart/2008/layout/VerticalAccentList"/>
    <dgm:cxn modelId="{5BD79BD7-24D4-47B9-858C-185F7E4D03BB}" type="presParOf" srcId="{C959F350-B73C-4920-A3F8-70567A864226}" destId="{C4459B77-93F5-4BA4-9F86-45503E3D2A49}" srcOrd="0" destOrd="0" presId="urn:microsoft.com/office/officeart/2008/layout/VerticalAccentList"/>
    <dgm:cxn modelId="{693AB3C4-E873-4F57-B9E9-D24235D5C13F}" type="presParOf" srcId="{C959F350-B73C-4920-A3F8-70567A864226}" destId="{9A181215-FFFD-42FE-8179-4BE0C194D255}" srcOrd="1" destOrd="0" presId="urn:microsoft.com/office/officeart/2008/layout/VerticalAccentList"/>
    <dgm:cxn modelId="{8D1EAB0B-F109-490A-9D15-4A5577B0559C}" type="presParOf" srcId="{C959F350-B73C-4920-A3F8-70567A864226}" destId="{2B9AC1B4-F8BD-4F55-A56D-5271E26AC602}" srcOrd="2" destOrd="0" presId="urn:microsoft.com/office/officeart/2008/layout/VerticalAccentList"/>
    <dgm:cxn modelId="{6F9BB8FE-A6A6-4243-91EB-93C49E1BD34E}" type="presParOf" srcId="{C959F350-B73C-4920-A3F8-70567A864226}" destId="{ED616D2A-591F-443E-B183-E84CFF18F48C}" srcOrd="3" destOrd="0" presId="urn:microsoft.com/office/officeart/2008/layout/VerticalAccentList"/>
    <dgm:cxn modelId="{C2F036B6-949F-48B6-B3AE-1E9F6319075C}" type="presParOf" srcId="{C959F350-B73C-4920-A3F8-70567A864226}" destId="{D57055E7-D9A7-4597-8ECD-1AA72AAEDD9B}" srcOrd="4" destOrd="0" presId="urn:microsoft.com/office/officeart/2008/layout/VerticalAccentList"/>
    <dgm:cxn modelId="{D39952FF-EB1A-4415-88CD-FB0914552FB8}" type="presParOf" srcId="{C959F350-B73C-4920-A3F8-70567A864226}" destId="{CB835562-B836-4545-9DF7-044D822B5CF1}" srcOrd="5" destOrd="0" presId="urn:microsoft.com/office/officeart/2008/layout/VerticalAccentList"/>
    <dgm:cxn modelId="{AB02E58B-3C31-414D-98FA-83D456DADACC}" type="presParOf" srcId="{C959F350-B73C-4920-A3F8-70567A864226}" destId="{C703F40F-13A4-4B28-89CA-3DD7494DA944}" srcOrd="6" destOrd="0" presId="urn:microsoft.com/office/officeart/2008/layout/VerticalAccentList"/>
    <dgm:cxn modelId="{96D9A0AF-E162-4745-BB0A-BC15415513CA}" type="presParOf" srcId="{4209248B-0216-401B-866A-CB54D55BCAE3}" destId="{BCD65253-7610-494B-B99C-6AAEA5102643}" srcOrd="5" destOrd="0" presId="urn:microsoft.com/office/officeart/2008/layout/VerticalAccentList"/>
    <dgm:cxn modelId="{A7FC43DD-C7D0-4368-9440-B4F03D008D05}" type="presParOf" srcId="{4209248B-0216-401B-866A-CB54D55BCAE3}" destId="{F5DC0DB1-5702-44F6-BA97-9C124021CA86}" srcOrd="6" destOrd="0" presId="urn:microsoft.com/office/officeart/2008/layout/VerticalAccentList"/>
    <dgm:cxn modelId="{5883BA6D-9525-408B-B5FB-7900005FCB1E}" type="presParOf" srcId="{F5DC0DB1-5702-44F6-BA97-9C124021CA86}" destId="{E64B3FB3-F8FB-4E40-9EC1-06E7DD017D08}" srcOrd="0" destOrd="0" presId="urn:microsoft.com/office/officeart/2008/layout/VerticalAccentList"/>
    <dgm:cxn modelId="{458E37F9-E2AF-4509-A4AD-D1E2766C80D7}" type="presParOf" srcId="{4209248B-0216-401B-866A-CB54D55BCAE3}" destId="{BC484DC7-1B74-4BCF-A5B2-DEBA85D14B9E}" srcOrd="7" destOrd="0" presId="urn:microsoft.com/office/officeart/2008/layout/VerticalAccentList"/>
    <dgm:cxn modelId="{1923D63D-03AC-409E-ACF4-FB89A2CADEE0}" type="presParOf" srcId="{BC484DC7-1B74-4BCF-A5B2-DEBA85D14B9E}" destId="{CA963840-DD73-4930-B549-E067561543C6}" srcOrd="0" destOrd="0" presId="urn:microsoft.com/office/officeart/2008/layout/VerticalAccentList"/>
    <dgm:cxn modelId="{6AD2686F-793D-4FE6-886C-08C95A5D630B}" type="presParOf" srcId="{BC484DC7-1B74-4BCF-A5B2-DEBA85D14B9E}" destId="{59BB47CD-2699-49FD-8774-9F0A81CF400D}" srcOrd="1" destOrd="0" presId="urn:microsoft.com/office/officeart/2008/layout/VerticalAccentList"/>
    <dgm:cxn modelId="{CA3A657D-C429-4C1B-BA0B-57DD3DEE296B}" type="presParOf" srcId="{BC484DC7-1B74-4BCF-A5B2-DEBA85D14B9E}" destId="{3E067BC9-0322-4630-B063-27EC9D78E1B5}" srcOrd="2" destOrd="0" presId="urn:microsoft.com/office/officeart/2008/layout/VerticalAccentList"/>
    <dgm:cxn modelId="{F1789476-9FE5-42DA-BB9E-FD7BF0DCBD8E}" type="presParOf" srcId="{BC484DC7-1B74-4BCF-A5B2-DEBA85D14B9E}" destId="{2DF2218F-E834-4FFB-8C84-E83E0F3138BD}" srcOrd="3" destOrd="0" presId="urn:microsoft.com/office/officeart/2008/layout/VerticalAccentList"/>
    <dgm:cxn modelId="{5F21D431-DA30-4200-B855-3B5AE9CC5D8A}" type="presParOf" srcId="{BC484DC7-1B74-4BCF-A5B2-DEBA85D14B9E}" destId="{5F065B4F-E44F-4208-AA5E-789179A0F81D}" srcOrd="4" destOrd="0" presId="urn:microsoft.com/office/officeart/2008/layout/VerticalAccentList"/>
    <dgm:cxn modelId="{29132569-C2E8-442D-97DD-9D1DF1507DA2}" type="presParOf" srcId="{BC484DC7-1B74-4BCF-A5B2-DEBA85D14B9E}" destId="{7820FBC4-4BFC-4CD5-9A49-2DD9C7228C7A}" srcOrd="5" destOrd="0" presId="urn:microsoft.com/office/officeart/2008/layout/VerticalAccentList"/>
    <dgm:cxn modelId="{2FE9F52C-FF62-4D30-8A30-D26E70EC53F8}" type="presParOf" srcId="{BC484DC7-1B74-4BCF-A5B2-DEBA85D14B9E}" destId="{6C6FB5FE-01D1-46FC-90F1-5AD2BF74450D}" srcOrd="6" destOrd="0" presId="urn:microsoft.com/office/officeart/2008/layout/VerticalAccentList"/>
    <dgm:cxn modelId="{F4F9BFF1-D936-4C61-8CDA-397F77E9D914}" type="presParOf" srcId="{4209248B-0216-401B-866A-CB54D55BCAE3}" destId="{D5020179-5A60-4CC8-B9E6-89273B9E9D52}" srcOrd="8" destOrd="0" presId="urn:microsoft.com/office/officeart/2008/layout/VerticalAccentList"/>
    <dgm:cxn modelId="{75EBAD7F-ED2E-4EA5-A5BC-71F32419678F}" type="presParOf" srcId="{4209248B-0216-401B-866A-CB54D55BCAE3}" destId="{E61A2E5F-8CE3-42B2-BDCE-810D913AAA7D}" srcOrd="9" destOrd="0" presId="urn:microsoft.com/office/officeart/2008/layout/VerticalAccentList"/>
    <dgm:cxn modelId="{CA846D6F-B560-4EE3-86DA-560413C8F542}" type="presParOf" srcId="{E61A2E5F-8CE3-42B2-BDCE-810D913AAA7D}" destId="{A32115B3-A0E4-42AE-8D44-02FAC711445C}" srcOrd="0" destOrd="0" presId="urn:microsoft.com/office/officeart/2008/layout/VerticalAccentList"/>
    <dgm:cxn modelId="{217F5B9E-B2BA-4014-9EDF-8FF0686D6F09}" type="presParOf" srcId="{4209248B-0216-401B-866A-CB54D55BCAE3}" destId="{FEC058C9-6708-4EEC-A093-D5E1CA3CFE75}" srcOrd="10" destOrd="0" presId="urn:microsoft.com/office/officeart/2008/layout/VerticalAccentList"/>
    <dgm:cxn modelId="{B81CFF75-C98D-41AA-9646-7177BAA93551}" type="presParOf" srcId="{FEC058C9-6708-4EEC-A093-D5E1CA3CFE75}" destId="{8FCF528C-51C7-4A55-B523-D87A0A8C5630}" srcOrd="0" destOrd="0" presId="urn:microsoft.com/office/officeart/2008/layout/VerticalAccentList"/>
    <dgm:cxn modelId="{C2123B3B-DC9D-48E4-837D-F63CA2F086CB}" type="presParOf" srcId="{FEC058C9-6708-4EEC-A093-D5E1CA3CFE75}" destId="{A1A63E90-53D1-461A-9153-315D7FF84484}" srcOrd="1" destOrd="0" presId="urn:microsoft.com/office/officeart/2008/layout/VerticalAccentList"/>
    <dgm:cxn modelId="{5E8F2EB8-73C8-4E91-B81B-C4C5D51461F9}" type="presParOf" srcId="{FEC058C9-6708-4EEC-A093-D5E1CA3CFE75}" destId="{0F36BE2C-475D-4CF5-B345-68C11FFCE416}" srcOrd="2" destOrd="0" presId="urn:microsoft.com/office/officeart/2008/layout/VerticalAccentList"/>
    <dgm:cxn modelId="{4914FC33-A868-4D24-9539-2C090740E8FC}" type="presParOf" srcId="{FEC058C9-6708-4EEC-A093-D5E1CA3CFE75}" destId="{70158F59-ED17-49AD-9637-50E416CBA9CC}" srcOrd="3" destOrd="0" presId="urn:microsoft.com/office/officeart/2008/layout/VerticalAccentList"/>
    <dgm:cxn modelId="{831EB92A-CE77-45CC-A53C-442B2EACD0AC}" type="presParOf" srcId="{FEC058C9-6708-4EEC-A093-D5E1CA3CFE75}" destId="{A16547A4-5BFC-4D68-83F8-D16A6213F125}" srcOrd="4" destOrd="0" presId="urn:microsoft.com/office/officeart/2008/layout/VerticalAccentList"/>
    <dgm:cxn modelId="{5E842879-6FF6-4581-A989-8F4136AC25A7}" type="presParOf" srcId="{FEC058C9-6708-4EEC-A093-D5E1CA3CFE75}" destId="{4BED1271-3E3C-4845-88EB-0929462A444F}" srcOrd="5" destOrd="0" presId="urn:microsoft.com/office/officeart/2008/layout/VerticalAccentList"/>
    <dgm:cxn modelId="{EE0BFB6E-F326-422F-92F7-D0CBE7DE8CDA}" type="presParOf" srcId="{FEC058C9-6708-4EEC-A093-D5E1CA3CFE75}" destId="{93C853D8-F448-4E2E-91B2-4136BC7F8F82}" srcOrd="6" destOrd="0" presId="urn:microsoft.com/office/officeart/2008/layout/VerticalAccentList"/>
    <dgm:cxn modelId="{2EE70F95-4E71-4AA5-A443-2C711334404F}" type="presParOf" srcId="{4209248B-0216-401B-866A-CB54D55BCAE3}" destId="{FE8F076B-1940-4F63-8138-5FD7065414EC}" srcOrd="11" destOrd="0" presId="urn:microsoft.com/office/officeart/2008/layout/VerticalAccentList"/>
    <dgm:cxn modelId="{1045F2BF-F224-4138-8F16-32B9119A1D78}" type="presParOf" srcId="{4209248B-0216-401B-866A-CB54D55BCAE3}" destId="{5C62DE10-42B2-4DA6-89A1-3DDD287EDC20}" srcOrd="12" destOrd="0" presId="urn:microsoft.com/office/officeart/2008/layout/VerticalAccentList"/>
    <dgm:cxn modelId="{5821DC1A-CA66-4293-A3AE-2A125F3EFC4C}" type="presParOf" srcId="{5C62DE10-42B2-4DA6-89A1-3DDD287EDC20}" destId="{BCB46B89-6CAB-4132-BDA2-896464495555}" srcOrd="0" destOrd="0" presId="urn:microsoft.com/office/officeart/2008/layout/VerticalAccentList"/>
    <dgm:cxn modelId="{D9CAB0E0-2D2E-4ECB-9A07-7740D3D2F37C}" type="presParOf" srcId="{4209248B-0216-401B-866A-CB54D55BCAE3}" destId="{092853C3-40EC-4210-A6EB-F62BC180D611}" srcOrd="13" destOrd="0" presId="urn:microsoft.com/office/officeart/2008/layout/VerticalAccentList"/>
    <dgm:cxn modelId="{1D3476C0-FCD7-4163-992F-21704750F9C4}" type="presParOf" srcId="{092853C3-40EC-4210-A6EB-F62BC180D611}" destId="{B9D46F55-3549-443A-84A2-D4EA38194FF0}" srcOrd="0" destOrd="0" presId="urn:microsoft.com/office/officeart/2008/layout/VerticalAccentList"/>
    <dgm:cxn modelId="{5729049F-C2C2-46AD-A137-3879852D1EBF}" type="presParOf" srcId="{092853C3-40EC-4210-A6EB-F62BC180D611}" destId="{3C2D8809-2634-4F1D-9E7C-E19887BA7730}" srcOrd="1" destOrd="0" presId="urn:microsoft.com/office/officeart/2008/layout/VerticalAccentList"/>
    <dgm:cxn modelId="{4D515AD7-E8CD-4B84-9E68-4DD823B0D989}" type="presParOf" srcId="{092853C3-40EC-4210-A6EB-F62BC180D611}" destId="{AA8FE3EC-2DCB-46C4-99C9-D9A0817F91B2}" srcOrd="2" destOrd="0" presId="urn:microsoft.com/office/officeart/2008/layout/VerticalAccentList"/>
    <dgm:cxn modelId="{CFAAB8A2-D82C-406D-AAA6-42C7267B535B}" type="presParOf" srcId="{092853C3-40EC-4210-A6EB-F62BC180D611}" destId="{837F12BE-B182-4FC1-B2D3-63CFA56B1D55}" srcOrd="3" destOrd="0" presId="urn:microsoft.com/office/officeart/2008/layout/VerticalAccentList"/>
    <dgm:cxn modelId="{B5CD9824-51EF-4FE5-B8B1-C007BBB1C7DB}" type="presParOf" srcId="{092853C3-40EC-4210-A6EB-F62BC180D611}" destId="{60DB30C0-21A9-4E53-94F6-737FB75E2F74}" srcOrd="4" destOrd="0" presId="urn:microsoft.com/office/officeart/2008/layout/VerticalAccentList"/>
    <dgm:cxn modelId="{A95C325B-833A-4440-AF74-5FB6837A7519}" type="presParOf" srcId="{092853C3-40EC-4210-A6EB-F62BC180D611}" destId="{B41CD86E-86BA-4512-AE4E-1461362ED800}" srcOrd="5" destOrd="0" presId="urn:microsoft.com/office/officeart/2008/layout/VerticalAccentList"/>
    <dgm:cxn modelId="{8F46116F-FA36-4EF1-86C9-946C6FC48290}" type="presParOf" srcId="{092853C3-40EC-4210-A6EB-F62BC180D611}" destId="{87CA54D8-928B-48EB-AE5C-6C5F6C6A97D9}" srcOrd="6" destOrd="0" presId="urn:microsoft.com/office/officeart/2008/layout/VerticalAccent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36E08-BCD6-4A8C-907A-0B7E33595EB8}">
      <dsp:nvSpPr>
        <dsp:cNvPr id="0" name=""/>
        <dsp:cNvSpPr/>
      </dsp:nvSpPr>
      <dsp:spPr>
        <a:xfrm>
          <a:off x="2504335" y="740789"/>
          <a:ext cx="1503588" cy="915376"/>
        </a:xfrm>
        <a:custGeom>
          <a:avLst/>
          <a:gdLst/>
          <a:ahLst/>
          <a:cxnLst/>
          <a:rect l="0" t="0" r="0" b="0"/>
          <a:pathLst>
            <a:path>
              <a:moveTo>
                <a:pt x="1503588" y="0"/>
              </a:moveTo>
              <a:lnTo>
                <a:pt x="1503588" y="915376"/>
              </a:lnTo>
              <a:lnTo>
                <a:pt x="0" y="9153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6631E-C176-41D8-B3A8-4A22CA66A3B1}">
      <dsp:nvSpPr>
        <dsp:cNvPr id="0" name=""/>
        <dsp:cNvSpPr/>
      </dsp:nvSpPr>
      <dsp:spPr>
        <a:xfrm>
          <a:off x="4007924" y="740789"/>
          <a:ext cx="3469038" cy="1582679"/>
        </a:xfrm>
        <a:custGeom>
          <a:avLst/>
          <a:gdLst/>
          <a:ahLst/>
          <a:cxnLst/>
          <a:rect l="0" t="0" r="0" b="0"/>
          <a:pathLst>
            <a:path>
              <a:moveTo>
                <a:pt x="0" y="0"/>
              </a:moveTo>
              <a:lnTo>
                <a:pt x="0" y="1483789"/>
              </a:lnTo>
              <a:lnTo>
                <a:pt x="3469038" y="1483789"/>
              </a:lnTo>
              <a:lnTo>
                <a:pt x="3469038" y="1582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A966B-3D5E-4ACA-9214-C28B093E6853}">
      <dsp:nvSpPr>
        <dsp:cNvPr id="0" name=""/>
        <dsp:cNvSpPr/>
      </dsp:nvSpPr>
      <dsp:spPr>
        <a:xfrm>
          <a:off x="4007924" y="740789"/>
          <a:ext cx="1579478" cy="1581798"/>
        </a:xfrm>
        <a:custGeom>
          <a:avLst/>
          <a:gdLst/>
          <a:ahLst/>
          <a:cxnLst/>
          <a:rect l="0" t="0" r="0" b="0"/>
          <a:pathLst>
            <a:path>
              <a:moveTo>
                <a:pt x="0" y="0"/>
              </a:moveTo>
              <a:lnTo>
                <a:pt x="0" y="1482909"/>
              </a:lnTo>
              <a:lnTo>
                <a:pt x="1579478" y="1482909"/>
              </a:lnTo>
              <a:lnTo>
                <a:pt x="1579478" y="15817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CBDE9E-ECF9-4E33-9AEB-ECF6AA8C5E42}">
      <dsp:nvSpPr>
        <dsp:cNvPr id="0" name=""/>
        <dsp:cNvSpPr/>
      </dsp:nvSpPr>
      <dsp:spPr>
        <a:xfrm>
          <a:off x="3752681" y="740789"/>
          <a:ext cx="255242" cy="1684092"/>
        </a:xfrm>
        <a:custGeom>
          <a:avLst/>
          <a:gdLst/>
          <a:ahLst/>
          <a:cxnLst/>
          <a:rect l="0" t="0" r="0" b="0"/>
          <a:pathLst>
            <a:path>
              <a:moveTo>
                <a:pt x="255242" y="0"/>
              </a:moveTo>
              <a:lnTo>
                <a:pt x="255242" y="1585203"/>
              </a:lnTo>
              <a:lnTo>
                <a:pt x="0" y="1585203"/>
              </a:lnTo>
              <a:lnTo>
                <a:pt x="0" y="16840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7E4E7D-B8DA-414C-A00D-EEAFCCF504A6}">
      <dsp:nvSpPr>
        <dsp:cNvPr id="0" name=""/>
        <dsp:cNvSpPr/>
      </dsp:nvSpPr>
      <dsp:spPr>
        <a:xfrm>
          <a:off x="2220754" y="740789"/>
          <a:ext cx="1787170" cy="1668317"/>
        </a:xfrm>
        <a:custGeom>
          <a:avLst/>
          <a:gdLst/>
          <a:ahLst/>
          <a:cxnLst/>
          <a:rect l="0" t="0" r="0" b="0"/>
          <a:pathLst>
            <a:path>
              <a:moveTo>
                <a:pt x="1787170" y="0"/>
              </a:moveTo>
              <a:lnTo>
                <a:pt x="1787170" y="1569427"/>
              </a:lnTo>
              <a:lnTo>
                <a:pt x="0" y="1569427"/>
              </a:lnTo>
              <a:lnTo>
                <a:pt x="0" y="16683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E7BF68-F236-4098-8847-5BC9ED61E3BF}">
      <dsp:nvSpPr>
        <dsp:cNvPr id="0" name=""/>
        <dsp:cNvSpPr/>
      </dsp:nvSpPr>
      <dsp:spPr>
        <a:xfrm>
          <a:off x="831575" y="740789"/>
          <a:ext cx="3176348" cy="1582679"/>
        </a:xfrm>
        <a:custGeom>
          <a:avLst/>
          <a:gdLst/>
          <a:ahLst/>
          <a:cxnLst/>
          <a:rect l="0" t="0" r="0" b="0"/>
          <a:pathLst>
            <a:path>
              <a:moveTo>
                <a:pt x="3176348" y="0"/>
              </a:moveTo>
              <a:lnTo>
                <a:pt x="3176348" y="1483789"/>
              </a:lnTo>
              <a:lnTo>
                <a:pt x="0" y="1483789"/>
              </a:lnTo>
              <a:lnTo>
                <a:pt x="0" y="1582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9CEF9A-4CA9-4D14-A40A-3749BB8C3762}">
      <dsp:nvSpPr>
        <dsp:cNvPr id="0" name=""/>
        <dsp:cNvSpPr/>
      </dsp:nvSpPr>
      <dsp:spPr>
        <a:xfrm>
          <a:off x="3061916" y="0"/>
          <a:ext cx="1892016" cy="740789"/>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PHC</a:t>
          </a:r>
          <a:endParaRPr kumimoji="0" lang="ar-SA" sz="1600" b="1" i="0" u="none" strike="noStrike" kern="1200" cap="none" normalizeH="0" baseline="0" dirty="0" smtClean="0">
            <a:ln>
              <a:noFill/>
            </a:ln>
            <a:solidFill>
              <a:schemeClr val="tx1"/>
            </a:solidFill>
            <a:effectLst/>
            <a:latin typeface="Arial" charset="0"/>
            <a:cs typeface="+mj-cs"/>
          </a:endParaRPr>
        </a:p>
      </dsp:txBody>
      <dsp:txXfrm>
        <a:off x="3061916" y="0"/>
        <a:ext cx="1892016" cy="740789"/>
      </dsp:txXfrm>
    </dsp:sp>
    <dsp:sp modelId="{3CB55E18-DBE3-4E94-9819-F683ECAE3521}">
      <dsp:nvSpPr>
        <dsp:cNvPr id="0" name=""/>
        <dsp:cNvSpPr/>
      </dsp:nvSpPr>
      <dsp:spPr>
        <a:xfrm>
          <a:off x="263701" y="2323468"/>
          <a:ext cx="1135748" cy="609986"/>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COLD CHAIN</a:t>
          </a:r>
          <a:endParaRPr kumimoji="0" lang="ar-SA" sz="1600" b="1" i="0" u="none" strike="noStrike" kern="1200" cap="none" normalizeH="0" baseline="0" dirty="0" smtClean="0">
            <a:ln>
              <a:noFill/>
            </a:ln>
            <a:solidFill>
              <a:schemeClr val="tx1"/>
            </a:solidFill>
            <a:effectLst/>
            <a:latin typeface="Arial" charset="0"/>
            <a:cs typeface="+mj-cs"/>
          </a:endParaRPr>
        </a:p>
      </dsp:txBody>
      <dsp:txXfrm>
        <a:off x="263701" y="2323468"/>
        <a:ext cx="1135748" cy="609986"/>
      </dsp:txXfrm>
    </dsp:sp>
    <dsp:sp modelId="{5F095865-FF9A-4D5D-89FA-38FB6FB0CEA8}">
      <dsp:nvSpPr>
        <dsp:cNvPr id="0" name=""/>
        <dsp:cNvSpPr/>
      </dsp:nvSpPr>
      <dsp:spPr>
        <a:xfrm>
          <a:off x="1448122" y="2409106"/>
          <a:ext cx="1545263" cy="662727"/>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SIAs</a:t>
          </a:r>
          <a:endParaRPr kumimoji="0" lang="ar-SA" sz="1600" b="0" i="0" u="none" strike="noStrike" kern="1200" cap="none" normalizeH="0" baseline="0" dirty="0" smtClean="0">
            <a:ln>
              <a:noFill/>
            </a:ln>
            <a:solidFill>
              <a:schemeClr val="tx1"/>
            </a:solidFill>
            <a:effectLst/>
            <a:latin typeface="Arial"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0" i="0" u="none" strike="noStrike" kern="1200" cap="none" normalizeH="0" baseline="0" dirty="0" smtClean="0">
            <a:ln>
              <a:noFill/>
            </a:ln>
            <a:solidFill>
              <a:schemeClr val="tx1"/>
            </a:solidFill>
            <a:effectLst/>
            <a:latin typeface="Arial" charset="0"/>
            <a:cs typeface="+mj-cs"/>
          </a:endParaRPr>
        </a:p>
      </dsp:txBody>
      <dsp:txXfrm>
        <a:off x="1448122" y="2409106"/>
        <a:ext cx="1545263" cy="662727"/>
      </dsp:txXfrm>
    </dsp:sp>
    <dsp:sp modelId="{13CA4635-286D-4D02-90E7-1FF1FEF15CA5}">
      <dsp:nvSpPr>
        <dsp:cNvPr id="0" name=""/>
        <dsp:cNvSpPr/>
      </dsp:nvSpPr>
      <dsp:spPr>
        <a:xfrm>
          <a:off x="3111450" y="2424881"/>
          <a:ext cx="1282462" cy="767607"/>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Planning &amp;</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M&amp;E</a:t>
          </a:r>
          <a:endParaRPr kumimoji="0" lang="ar-SA" sz="1600" b="1" i="0" u="none" strike="noStrike" kern="1200" cap="none" normalizeH="0" baseline="0" dirty="0" smtClean="0">
            <a:ln>
              <a:noFill/>
            </a:ln>
            <a:solidFill>
              <a:schemeClr val="tx1"/>
            </a:solidFill>
            <a:effectLst/>
            <a:latin typeface="Arial"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600" b="0" i="0" u="none" strike="noStrike" kern="1200" cap="none" normalizeH="0" baseline="0" dirty="0" smtClean="0">
            <a:ln>
              <a:noFill/>
            </a:ln>
            <a:solidFill>
              <a:schemeClr val="tx1"/>
            </a:solidFill>
            <a:effectLst/>
            <a:latin typeface="Arial" charset="0"/>
            <a:cs typeface="+mj-cs"/>
          </a:endParaRPr>
        </a:p>
      </dsp:txBody>
      <dsp:txXfrm>
        <a:off x="3111450" y="2424881"/>
        <a:ext cx="1282462" cy="767607"/>
      </dsp:txXfrm>
    </dsp:sp>
    <dsp:sp modelId="{209FAC37-D6C1-4C12-B582-6CD0E997C1F2}">
      <dsp:nvSpPr>
        <dsp:cNvPr id="0" name=""/>
        <dsp:cNvSpPr/>
      </dsp:nvSpPr>
      <dsp:spPr>
        <a:xfrm>
          <a:off x="4604914" y="2322587"/>
          <a:ext cx="1964977" cy="75148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Surveillance and information)</a:t>
          </a:r>
          <a:endParaRPr kumimoji="0" lang="ar-SA" sz="1600" b="1" i="0" u="none" strike="noStrike" kern="1200" cap="none" normalizeH="0" baseline="0" dirty="0" smtClean="0">
            <a:ln>
              <a:noFill/>
            </a:ln>
            <a:solidFill>
              <a:schemeClr val="tx1"/>
            </a:solidFill>
            <a:effectLst/>
            <a:latin typeface="Arial" charset="0"/>
            <a:cs typeface="+mj-cs"/>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ar-SA" sz="1600" b="1" i="0" u="none" strike="noStrike" kern="1200" cap="none" normalizeH="0" baseline="0" dirty="0" smtClean="0">
            <a:ln>
              <a:noFill/>
            </a:ln>
            <a:solidFill>
              <a:schemeClr val="tx1"/>
            </a:solidFill>
            <a:effectLst/>
            <a:latin typeface="Arial" charset="0"/>
            <a:cs typeface="+mj-cs"/>
          </a:endParaRPr>
        </a:p>
      </dsp:txBody>
      <dsp:txXfrm>
        <a:off x="4604914" y="2322587"/>
        <a:ext cx="1964977" cy="751488"/>
      </dsp:txXfrm>
    </dsp:sp>
    <dsp:sp modelId="{940F1E99-57B0-441E-9D41-2220B7F78C05}">
      <dsp:nvSpPr>
        <dsp:cNvPr id="0" name=""/>
        <dsp:cNvSpPr/>
      </dsp:nvSpPr>
      <dsp:spPr>
        <a:xfrm>
          <a:off x="6724325" y="2323468"/>
          <a:ext cx="1505274" cy="75148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Operation</a:t>
          </a:r>
          <a:endParaRPr kumimoji="0" lang="ar-SA" sz="1600" b="1" i="0" u="none" strike="noStrike" kern="1200" cap="none" normalizeH="0" baseline="0" dirty="0" smtClean="0">
            <a:ln>
              <a:noFill/>
            </a:ln>
            <a:solidFill>
              <a:schemeClr val="tx1"/>
            </a:solidFill>
            <a:effectLst/>
            <a:latin typeface="Arial" charset="0"/>
            <a:cs typeface="+mj-cs"/>
          </a:endParaRPr>
        </a:p>
      </dsp:txBody>
      <dsp:txXfrm>
        <a:off x="6724325" y="2323468"/>
        <a:ext cx="1505274" cy="751488"/>
      </dsp:txXfrm>
    </dsp:sp>
    <dsp:sp modelId="{C9874D2B-FADC-43BE-B264-52604C53185D}">
      <dsp:nvSpPr>
        <dsp:cNvPr id="0" name=""/>
        <dsp:cNvSpPr/>
      </dsp:nvSpPr>
      <dsp:spPr>
        <a:xfrm>
          <a:off x="906745" y="1312066"/>
          <a:ext cx="1597589" cy="688198"/>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NITAG</a:t>
          </a: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NEC</a:t>
          </a:r>
          <a:endParaRPr kumimoji="0" lang="ar-SA" sz="1600" b="1" i="0" u="none" strike="noStrike" kern="1200" cap="none" normalizeH="0" baseline="0" dirty="0" smtClean="0">
            <a:ln>
              <a:noFill/>
            </a:ln>
            <a:solidFill>
              <a:schemeClr val="tx1"/>
            </a:solidFill>
            <a:effectLst/>
            <a:latin typeface="Arial" charset="0"/>
            <a:cs typeface="+mj-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ar-SA" sz="1600" b="0" i="0" u="none" strike="noStrike" kern="1200" cap="none" normalizeH="0" baseline="0" dirty="0" smtClean="0">
            <a:ln>
              <a:noFill/>
            </a:ln>
            <a:solidFill>
              <a:schemeClr val="tx1"/>
            </a:solidFill>
            <a:effectLst/>
            <a:latin typeface="Arial" charset="0"/>
            <a:cs typeface="+mj-cs"/>
          </a:endParaRPr>
        </a:p>
      </dsp:txBody>
      <dsp:txXfrm>
        <a:off x="906745" y="1312066"/>
        <a:ext cx="1597589" cy="688198"/>
      </dsp:txXfrm>
    </dsp:sp>
    <dsp:sp modelId="{526AD97C-6950-4AF6-877E-EDB97B4E8055}">
      <dsp:nvSpPr>
        <dsp:cNvPr id="0" name=""/>
        <dsp:cNvSpPr/>
      </dsp:nvSpPr>
      <dsp:spPr>
        <a:xfrm>
          <a:off x="3357585" y="883437"/>
          <a:ext cx="1376153" cy="470901"/>
        </a:xfrm>
        <a:prstGeom prst="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600" b="1" i="0" u="none" strike="noStrike" kern="1200" cap="none" normalizeH="0" baseline="0" dirty="0" smtClean="0">
              <a:ln>
                <a:noFill/>
              </a:ln>
              <a:solidFill>
                <a:schemeClr val="tx1"/>
              </a:solidFill>
              <a:effectLst/>
              <a:latin typeface="Arial" charset="0"/>
              <a:cs typeface="+mj-cs"/>
            </a:rPr>
            <a:t>MCH</a:t>
          </a:r>
          <a:endParaRPr kumimoji="0" lang="ar-SA" sz="1600" b="1" i="0" u="none" strike="noStrike" kern="1200" cap="none" normalizeH="0" baseline="0" dirty="0" smtClean="0">
            <a:ln>
              <a:noFill/>
            </a:ln>
            <a:solidFill>
              <a:schemeClr val="tx1"/>
            </a:solidFill>
            <a:effectLst/>
            <a:latin typeface="Arial" charset="0"/>
            <a:cs typeface="+mj-cs"/>
          </a:endParaRPr>
        </a:p>
      </dsp:txBody>
      <dsp:txXfrm>
        <a:off x="3357585" y="883437"/>
        <a:ext cx="1376153" cy="4709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C75CC-D359-4E45-97D8-698818FD05D8}">
      <dsp:nvSpPr>
        <dsp:cNvPr id="0" name=""/>
        <dsp:cNvSpPr/>
      </dsp:nvSpPr>
      <dsp:spPr>
        <a:xfrm>
          <a:off x="84247" y="0"/>
          <a:ext cx="8313359" cy="626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noProof="0" dirty="0" smtClean="0">
              <a:latin typeface="Times New Roman" panose="02020603050405020304" pitchFamily="18" charset="0"/>
              <a:cs typeface="Times New Roman" panose="02020603050405020304" pitchFamily="18" charset="0"/>
            </a:rPr>
            <a:t>Adoption of Elimination Strategies since 2004</a:t>
          </a:r>
          <a:endParaRPr lang="en-US" sz="2800" b="1" kern="1200" dirty="0">
            <a:latin typeface="Times New Roman" panose="02020603050405020304" pitchFamily="18" charset="0"/>
            <a:cs typeface="Times New Roman" panose="02020603050405020304" pitchFamily="18" charset="0"/>
          </a:endParaRPr>
        </a:p>
      </dsp:txBody>
      <dsp:txXfrm>
        <a:off x="84247" y="0"/>
        <a:ext cx="8313359" cy="626236"/>
      </dsp:txXfrm>
    </dsp:sp>
    <dsp:sp modelId="{F87A1AD9-0A10-4B3B-8585-D4EBFD88D93C}">
      <dsp:nvSpPr>
        <dsp:cNvPr id="0" name=""/>
        <dsp:cNvSpPr/>
      </dsp:nvSpPr>
      <dsp:spPr>
        <a:xfrm>
          <a:off x="134170"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13DE0AE-222D-46F7-B9E2-8E1D6B903DC3}">
      <dsp:nvSpPr>
        <dsp:cNvPr id="0" name=""/>
        <dsp:cNvSpPr/>
      </dsp:nvSpPr>
      <dsp:spPr>
        <a:xfrm>
          <a:off x="1222981"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395CD07-BAAC-4E5E-911F-C059F4730166}">
      <dsp:nvSpPr>
        <dsp:cNvPr id="0" name=""/>
        <dsp:cNvSpPr/>
      </dsp:nvSpPr>
      <dsp:spPr>
        <a:xfrm>
          <a:off x="2311793"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2BD427B-437C-4DA6-931C-07C2EDA5E57A}">
      <dsp:nvSpPr>
        <dsp:cNvPr id="0" name=""/>
        <dsp:cNvSpPr/>
      </dsp:nvSpPr>
      <dsp:spPr>
        <a:xfrm>
          <a:off x="3400605"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B8CA3E0-E16B-45D9-846A-1DD75D2EE50F}">
      <dsp:nvSpPr>
        <dsp:cNvPr id="0" name=""/>
        <dsp:cNvSpPr/>
      </dsp:nvSpPr>
      <dsp:spPr>
        <a:xfrm>
          <a:off x="4489416"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9951D27-3693-4C12-BDCC-FEC3A509C85D}">
      <dsp:nvSpPr>
        <dsp:cNvPr id="0" name=""/>
        <dsp:cNvSpPr/>
      </dsp:nvSpPr>
      <dsp:spPr>
        <a:xfrm>
          <a:off x="5578228"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E0B64EF-CE0E-4C30-A286-D485292C1983}">
      <dsp:nvSpPr>
        <dsp:cNvPr id="0" name=""/>
        <dsp:cNvSpPr/>
      </dsp:nvSpPr>
      <dsp:spPr>
        <a:xfrm>
          <a:off x="6667039" y="847439"/>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1A89B3E-63B8-47D3-B795-A29114E43597}">
      <dsp:nvSpPr>
        <dsp:cNvPr id="0" name=""/>
        <dsp:cNvSpPr/>
      </dsp:nvSpPr>
      <dsp:spPr>
        <a:xfrm>
          <a:off x="359014" y="1147369"/>
          <a:ext cx="7715987" cy="188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Raising Immunity</a:t>
          </a:r>
        </a:p>
        <a:p>
          <a:pPr lvl="0" algn="l" defTabSz="1244600">
            <a:lnSpc>
              <a:spcPct val="100000"/>
            </a:lnSpc>
            <a:spcBef>
              <a:spcPct val="0"/>
            </a:spcBef>
            <a:spcAft>
              <a:spcPct val="35000"/>
            </a:spcAft>
          </a:pPr>
          <a:r>
            <a:rPr lang="en-US" sz="1600" kern="1200" dirty="0" smtClean="0">
              <a:latin typeface="Times New Roman" panose="02020603050405020304" pitchFamily="18" charset="0"/>
              <a:cs typeface="Times New Roman" panose="02020603050405020304" pitchFamily="18" charset="0"/>
            </a:rPr>
            <a:t>    </a:t>
          </a:r>
          <a:r>
            <a:rPr lang="en-US" sz="2000" kern="1200" dirty="0" smtClean="0">
              <a:latin typeface="Times New Roman" panose="02020603050405020304" pitchFamily="18" charset="0"/>
              <a:cs typeface="Times New Roman" panose="02020603050405020304" pitchFamily="18" charset="0"/>
            </a:rPr>
            <a:t>Provide 2nd opportunity through catch up and follow up campaigns</a:t>
          </a:r>
        </a:p>
        <a:p>
          <a:pPr lvl="0" algn="l" defTabSz="1244600">
            <a:lnSpc>
              <a:spcPct val="10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   Strengthen Routine  measles immunization</a:t>
          </a:r>
        </a:p>
        <a:p>
          <a:pPr lvl="0" algn="l" defTabSz="1244600">
            <a:lnSpc>
              <a:spcPct val="10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   Introduction of MCV2 in routine immunization services 2012 </a:t>
          </a:r>
          <a:endParaRPr lang="en-GB" sz="2000" kern="1200" dirty="0">
            <a:latin typeface="Times New Roman" panose="02020603050405020304" pitchFamily="18" charset="0"/>
            <a:cs typeface="Times New Roman" panose="02020603050405020304" pitchFamily="18" charset="0"/>
          </a:endParaRPr>
        </a:p>
      </dsp:txBody>
      <dsp:txXfrm>
        <a:off x="359014" y="1147369"/>
        <a:ext cx="7715987" cy="1885233"/>
      </dsp:txXfrm>
    </dsp:sp>
    <dsp:sp modelId="{C4459B77-93F5-4BA4-9F86-45503E3D2A49}">
      <dsp:nvSpPr>
        <dsp:cNvPr id="0" name=""/>
        <dsp:cNvSpPr/>
      </dsp:nvSpPr>
      <dsp:spPr>
        <a:xfrm>
          <a:off x="134170"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A181215-FFFD-42FE-8179-4BE0C194D255}">
      <dsp:nvSpPr>
        <dsp:cNvPr id="0" name=""/>
        <dsp:cNvSpPr/>
      </dsp:nvSpPr>
      <dsp:spPr>
        <a:xfrm>
          <a:off x="1222981"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B9AC1B4-F8BD-4F55-A56D-5271E26AC602}">
      <dsp:nvSpPr>
        <dsp:cNvPr id="0" name=""/>
        <dsp:cNvSpPr/>
      </dsp:nvSpPr>
      <dsp:spPr>
        <a:xfrm>
          <a:off x="2311793"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D616D2A-591F-443E-B183-E84CFF18F48C}">
      <dsp:nvSpPr>
        <dsp:cNvPr id="0" name=""/>
        <dsp:cNvSpPr/>
      </dsp:nvSpPr>
      <dsp:spPr>
        <a:xfrm>
          <a:off x="3400605"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57055E7-D9A7-4597-8ECD-1AA72AAEDD9B}">
      <dsp:nvSpPr>
        <dsp:cNvPr id="0" name=""/>
        <dsp:cNvSpPr/>
      </dsp:nvSpPr>
      <dsp:spPr>
        <a:xfrm>
          <a:off x="4489416"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B835562-B836-4545-9DF7-044D822B5CF1}">
      <dsp:nvSpPr>
        <dsp:cNvPr id="0" name=""/>
        <dsp:cNvSpPr/>
      </dsp:nvSpPr>
      <dsp:spPr>
        <a:xfrm>
          <a:off x="5578228"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C703F40F-13A4-4B28-89CA-3DD7494DA944}">
      <dsp:nvSpPr>
        <dsp:cNvPr id="0" name=""/>
        <dsp:cNvSpPr/>
      </dsp:nvSpPr>
      <dsp:spPr>
        <a:xfrm>
          <a:off x="6667039" y="3032602"/>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E64B3FB3-F8FB-4E40-9EC1-06E7DD017D08}">
      <dsp:nvSpPr>
        <dsp:cNvPr id="0" name=""/>
        <dsp:cNvSpPr/>
      </dsp:nvSpPr>
      <dsp:spPr>
        <a:xfrm>
          <a:off x="259015" y="3322767"/>
          <a:ext cx="8072157" cy="70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R="0" lvl="0" algn="l" defTabSz="1244600" eaLnBrk="1" fontAlgn="auto" latinLnBrk="0" hangingPunct="1">
            <a:lnSpc>
              <a:spcPct val="90000"/>
            </a:lnSpc>
            <a:spcBef>
              <a:spcPct val="0"/>
            </a:spcBef>
            <a:spcAft>
              <a:spcPct val="35000"/>
            </a:spcAft>
            <a:buClrTx/>
            <a:buSzTx/>
            <a:buFontTx/>
            <a:tabLst/>
            <a:defRPr/>
          </a:pPr>
          <a:r>
            <a:rPr lang="en-US" sz="2800" b="1" kern="1200" dirty="0" smtClean="0">
              <a:latin typeface="Times New Roman" panose="02020603050405020304" pitchFamily="18" charset="0"/>
              <a:cs typeface="Times New Roman" panose="02020603050405020304" pitchFamily="18" charset="0"/>
            </a:rPr>
            <a:t>Establishing &amp; Strengthen  Case based surveillance </a:t>
          </a:r>
        </a:p>
      </dsp:txBody>
      <dsp:txXfrm>
        <a:off x="259015" y="3322767"/>
        <a:ext cx="8072157" cy="701453"/>
      </dsp:txXfrm>
    </dsp:sp>
    <dsp:sp modelId="{CA963840-DD73-4930-B549-E067561543C6}">
      <dsp:nvSpPr>
        <dsp:cNvPr id="0" name=""/>
        <dsp:cNvSpPr/>
      </dsp:nvSpPr>
      <dsp:spPr>
        <a:xfrm>
          <a:off x="134170"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9BB47CD-2699-49FD-8774-9F0A81CF400D}">
      <dsp:nvSpPr>
        <dsp:cNvPr id="0" name=""/>
        <dsp:cNvSpPr/>
      </dsp:nvSpPr>
      <dsp:spPr>
        <a:xfrm>
          <a:off x="1222981"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E067BC9-0322-4630-B063-27EC9D78E1B5}">
      <dsp:nvSpPr>
        <dsp:cNvPr id="0" name=""/>
        <dsp:cNvSpPr/>
      </dsp:nvSpPr>
      <dsp:spPr>
        <a:xfrm>
          <a:off x="2311793"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2DF2218F-E834-4FFB-8C84-E83E0F3138BD}">
      <dsp:nvSpPr>
        <dsp:cNvPr id="0" name=""/>
        <dsp:cNvSpPr/>
      </dsp:nvSpPr>
      <dsp:spPr>
        <a:xfrm>
          <a:off x="3400605"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065B4F-E44F-4208-AA5E-789179A0F81D}">
      <dsp:nvSpPr>
        <dsp:cNvPr id="0" name=""/>
        <dsp:cNvSpPr/>
      </dsp:nvSpPr>
      <dsp:spPr>
        <a:xfrm>
          <a:off x="4489416"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820FBC4-4BFC-4CD5-9A49-2DD9C7228C7A}">
      <dsp:nvSpPr>
        <dsp:cNvPr id="0" name=""/>
        <dsp:cNvSpPr/>
      </dsp:nvSpPr>
      <dsp:spPr>
        <a:xfrm>
          <a:off x="5578228"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C6FB5FE-01D1-46FC-90F1-5AD2BF74450D}">
      <dsp:nvSpPr>
        <dsp:cNvPr id="0" name=""/>
        <dsp:cNvSpPr/>
      </dsp:nvSpPr>
      <dsp:spPr>
        <a:xfrm>
          <a:off x="6667039" y="4033984"/>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32115B3-A0E4-42AE-8D44-02FAC711445C}">
      <dsp:nvSpPr>
        <dsp:cNvPr id="0" name=""/>
        <dsp:cNvSpPr/>
      </dsp:nvSpPr>
      <dsp:spPr>
        <a:xfrm>
          <a:off x="134170" y="4333914"/>
          <a:ext cx="8072157" cy="70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Case</a:t>
          </a:r>
          <a:r>
            <a:rPr lang="en-US" sz="2800" b="1" kern="1200" baseline="0" dirty="0" smtClean="0">
              <a:latin typeface="Times New Roman" pitchFamily="18" charset="0"/>
              <a:cs typeface="Times New Roman" pitchFamily="18" charset="0"/>
            </a:rPr>
            <a:t> Management </a:t>
          </a:r>
          <a:endParaRPr lang="en-GB" sz="2800" b="1" kern="1200" dirty="0" smtClean="0">
            <a:latin typeface="Times New Roman" pitchFamily="18" charset="0"/>
            <a:cs typeface="Times New Roman" pitchFamily="18" charset="0"/>
          </a:endParaRPr>
        </a:p>
      </dsp:txBody>
      <dsp:txXfrm>
        <a:off x="134170" y="4333914"/>
        <a:ext cx="8072157" cy="701453"/>
      </dsp:txXfrm>
    </dsp:sp>
    <dsp:sp modelId="{8FCF528C-51C7-4A55-B523-D87A0A8C5630}">
      <dsp:nvSpPr>
        <dsp:cNvPr id="0" name=""/>
        <dsp:cNvSpPr/>
      </dsp:nvSpPr>
      <dsp:spPr>
        <a:xfrm>
          <a:off x="134170"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1A63E90-53D1-461A-9153-315D7FF84484}">
      <dsp:nvSpPr>
        <dsp:cNvPr id="0" name=""/>
        <dsp:cNvSpPr/>
      </dsp:nvSpPr>
      <dsp:spPr>
        <a:xfrm>
          <a:off x="1222981"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F36BE2C-475D-4CF5-B345-68C11FFCE416}">
      <dsp:nvSpPr>
        <dsp:cNvPr id="0" name=""/>
        <dsp:cNvSpPr/>
      </dsp:nvSpPr>
      <dsp:spPr>
        <a:xfrm>
          <a:off x="2311793"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70158F59-ED17-49AD-9637-50E416CBA9CC}">
      <dsp:nvSpPr>
        <dsp:cNvPr id="0" name=""/>
        <dsp:cNvSpPr/>
      </dsp:nvSpPr>
      <dsp:spPr>
        <a:xfrm>
          <a:off x="3400605"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16547A4-5BFC-4D68-83F8-D16A6213F125}">
      <dsp:nvSpPr>
        <dsp:cNvPr id="0" name=""/>
        <dsp:cNvSpPr/>
      </dsp:nvSpPr>
      <dsp:spPr>
        <a:xfrm>
          <a:off x="4489416"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4BED1271-3E3C-4845-88EB-0929462A444F}">
      <dsp:nvSpPr>
        <dsp:cNvPr id="0" name=""/>
        <dsp:cNvSpPr/>
      </dsp:nvSpPr>
      <dsp:spPr>
        <a:xfrm>
          <a:off x="5578228"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3C853D8-F448-4E2E-91B2-4136BC7F8F82}">
      <dsp:nvSpPr>
        <dsp:cNvPr id="0" name=""/>
        <dsp:cNvSpPr/>
      </dsp:nvSpPr>
      <dsp:spPr>
        <a:xfrm>
          <a:off x="6667039" y="5035367"/>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CB46B89-6CAB-4132-BDA2-896464495555}">
      <dsp:nvSpPr>
        <dsp:cNvPr id="0" name=""/>
        <dsp:cNvSpPr/>
      </dsp:nvSpPr>
      <dsp:spPr>
        <a:xfrm>
          <a:off x="134170" y="5335296"/>
          <a:ext cx="8072157" cy="7014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en-US" sz="2800" b="1" kern="1200" baseline="0" dirty="0" smtClean="0">
              <a:latin typeface="Times New Roman" pitchFamily="18" charset="0"/>
              <a:cs typeface="Times New Roman" pitchFamily="18" charset="0"/>
            </a:rPr>
            <a:t>Outbreak investigation and response </a:t>
          </a:r>
          <a:endParaRPr lang="en-US" sz="2800" b="1" kern="1200" dirty="0">
            <a:latin typeface="Times New Roman" pitchFamily="18" charset="0"/>
            <a:cs typeface="Times New Roman" pitchFamily="18" charset="0"/>
          </a:endParaRPr>
        </a:p>
      </dsp:txBody>
      <dsp:txXfrm>
        <a:off x="134170" y="5335296"/>
        <a:ext cx="8072157" cy="701453"/>
      </dsp:txXfrm>
    </dsp:sp>
    <dsp:sp modelId="{B9D46F55-3549-443A-84A2-D4EA38194FF0}">
      <dsp:nvSpPr>
        <dsp:cNvPr id="0" name=""/>
        <dsp:cNvSpPr/>
      </dsp:nvSpPr>
      <dsp:spPr>
        <a:xfrm>
          <a:off x="134170"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C2D8809-2634-4F1D-9E7C-E19887BA7730}">
      <dsp:nvSpPr>
        <dsp:cNvPr id="0" name=""/>
        <dsp:cNvSpPr/>
      </dsp:nvSpPr>
      <dsp:spPr>
        <a:xfrm>
          <a:off x="1222981"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A8FE3EC-2DCB-46C4-99C9-D9A0817F91B2}">
      <dsp:nvSpPr>
        <dsp:cNvPr id="0" name=""/>
        <dsp:cNvSpPr/>
      </dsp:nvSpPr>
      <dsp:spPr>
        <a:xfrm>
          <a:off x="2311793"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37F12BE-B182-4FC1-B2D3-63CFA56B1D55}">
      <dsp:nvSpPr>
        <dsp:cNvPr id="0" name=""/>
        <dsp:cNvSpPr/>
      </dsp:nvSpPr>
      <dsp:spPr>
        <a:xfrm>
          <a:off x="3400605"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0DB30C0-21A9-4E53-94F6-737FB75E2F74}">
      <dsp:nvSpPr>
        <dsp:cNvPr id="0" name=""/>
        <dsp:cNvSpPr/>
      </dsp:nvSpPr>
      <dsp:spPr>
        <a:xfrm>
          <a:off x="4489416"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41CD86E-86BA-4512-AE4E-1461362ED800}">
      <dsp:nvSpPr>
        <dsp:cNvPr id="0" name=""/>
        <dsp:cNvSpPr/>
      </dsp:nvSpPr>
      <dsp:spPr>
        <a:xfrm>
          <a:off x="5578228"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7CA54D8-928B-48EB-AE5C-6C5F6C6A97D9}">
      <dsp:nvSpPr>
        <dsp:cNvPr id="0" name=""/>
        <dsp:cNvSpPr/>
      </dsp:nvSpPr>
      <dsp:spPr>
        <a:xfrm>
          <a:off x="6667039" y="6036750"/>
          <a:ext cx="1028798" cy="171466"/>
        </a:xfrm>
        <a:prstGeom prst="parallelogram">
          <a:avLst>
            <a:gd name="adj" fmla="val 14084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29C53-6640-489A-B1FF-ABBC920515E3}" type="datetimeFigureOut">
              <a:rPr lang="en-US" smtClean="0"/>
              <a:pPr/>
              <a:t>9/16/2015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A9476-5793-461D-8F94-6F6AF9749E69}" type="slidenum">
              <a:rPr lang="en-US" smtClean="0"/>
              <a:pPr/>
              <a:t>‹#›</a:t>
            </a:fld>
            <a:endParaRPr lang="en-US"/>
          </a:p>
        </p:txBody>
      </p:sp>
    </p:spTree>
    <p:extLst>
      <p:ext uri="{BB962C8B-B14F-4D97-AF65-F5344CB8AC3E}">
        <p14:creationId xmlns="" xmlns:p14="http://schemas.microsoft.com/office/powerpoint/2010/main" val="4187025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95AF4F-E29C-4D44-B63F-8EF703284CFB}" type="slidenum">
              <a:rPr lang="en-US">
                <a:latin typeface="Calibri" panose="020F0502020204030204" pitchFamily="34" charset="0"/>
              </a:rPr>
              <a:pPr eaLnBrk="1" hangingPunct="1"/>
              <a:t>1</a:t>
            </a:fld>
            <a:endParaRPr lang="en-US" dirty="0">
              <a:latin typeface="Calibri" panose="020F0502020204030204" pitchFamily="34" charset="0"/>
            </a:endParaRPr>
          </a:p>
        </p:txBody>
      </p:sp>
    </p:spTree>
    <p:extLst>
      <p:ext uri="{BB962C8B-B14F-4D97-AF65-F5344CB8AC3E}">
        <p14:creationId xmlns="" xmlns:p14="http://schemas.microsoft.com/office/powerpoint/2010/main" val="180914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3600" dirty="0"/>
          </a:p>
        </p:txBody>
      </p:sp>
      <p:sp>
        <p:nvSpPr>
          <p:cNvPr id="4" name="Slide Number Placeholder 3"/>
          <p:cNvSpPr>
            <a:spLocks noGrp="1"/>
          </p:cNvSpPr>
          <p:nvPr>
            <p:ph type="sldNum" sz="quarter" idx="10"/>
          </p:nvPr>
        </p:nvSpPr>
        <p:spPr/>
        <p:txBody>
          <a:bodyPr/>
          <a:lstStyle/>
          <a:p>
            <a:fld id="{D06A9476-5793-461D-8F94-6F6AF9749E69}" type="slidenum">
              <a:rPr lang="en-US" smtClean="0"/>
              <a:pPr/>
              <a:t>5</a:t>
            </a:fld>
            <a:endParaRPr lang="en-US" dirty="0"/>
          </a:p>
        </p:txBody>
      </p:sp>
    </p:spTree>
    <p:extLst>
      <p:ext uri="{BB962C8B-B14F-4D97-AF65-F5344CB8AC3E}">
        <p14:creationId xmlns="" xmlns:p14="http://schemas.microsoft.com/office/powerpoint/2010/main" val="2760656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600" dirty="0" smtClean="0">
                <a:latin typeface="Times New Roman" pitchFamily="18" charset="0"/>
                <a:cs typeface="Times New Roman" pitchFamily="18" charset="0"/>
              </a:rPr>
              <a:t>These series of campaigns have had a substantial impact on the reduction of measles morbidity,</a:t>
            </a:r>
            <a:endParaRPr lang="en-US" sz="3600" dirty="0"/>
          </a:p>
        </p:txBody>
      </p:sp>
      <p:sp>
        <p:nvSpPr>
          <p:cNvPr id="4" name="Slide Number Placeholder 3"/>
          <p:cNvSpPr>
            <a:spLocks noGrp="1"/>
          </p:cNvSpPr>
          <p:nvPr>
            <p:ph type="sldNum" sz="quarter" idx="10"/>
          </p:nvPr>
        </p:nvSpPr>
        <p:spPr/>
        <p:txBody>
          <a:bodyPr/>
          <a:lstStyle/>
          <a:p>
            <a:fld id="{D06A9476-5793-461D-8F94-6F6AF9749E69}" type="slidenum">
              <a:rPr lang="en-US" smtClean="0"/>
              <a:pPr/>
              <a:t>7</a:t>
            </a:fld>
            <a:endParaRPr lang="en-US" dirty="0"/>
          </a:p>
        </p:txBody>
      </p:sp>
    </p:spTree>
    <p:extLst>
      <p:ext uri="{BB962C8B-B14F-4D97-AF65-F5344CB8AC3E}">
        <p14:creationId xmlns="" xmlns:p14="http://schemas.microsoft.com/office/powerpoint/2010/main" val="15616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endParaRPr lang="en-US" dirty="0" smtClean="0">
              <a:cs typeface="Arial" charset="0"/>
            </a:endParaRPr>
          </a:p>
        </p:txBody>
      </p:sp>
    </p:spTree>
    <p:extLst>
      <p:ext uri="{BB962C8B-B14F-4D97-AF65-F5344CB8AC3E}">
        <p14:creationId xmlns="" xmlns:p14="http://schemas.microsoft.com/office/powerpoint/2010/main" val="1343914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Strategies of elimination</a:t>
            </a:r>
            <a:r>
              <a:rPr lang="en-US" baseline="0" dirty="0" smtClean="0"/>
              <a:t> </a:t>
            </a:r>
            <a:r>
              <a:rPr lang="en-US" dirty="0" smtClean="0"/>
              <a:t> + </a:t>
            </a:r>
          </a:p>
          <a:p>
            <a:r>
              <a:rPr lang="en-US" dirty="0" smtClean="0"/>
              <a:t>3- case</a:t>
            </a:r>
            <a:r>
              <a:rPr lang="en-US" baseline="0" dirty="0" smtClean="0"/>
              <a:t> management </a:t>
            </a:r>
          </a:p>
          <a:p>
            <a:r>
              <a:rPr lang="en-US" baseline="0" dirty="0" smtClean="0"/>
              <a:t>4- outbreak investigation and response </a:t>
            </a:r>
            <a:endParaRPr lang="en-US" dirty="0"/>
          </a:p>
        </p:txBody>
      </p:sp>
      <p:sp>
        <p:nvSpPr>
          <p:cNvPr id="4" name="Slide Number Placeholder 3"/>
          <p:cNvSpPr>
            <a:spLocks noGrp="1"/>
          </p:cNvSpPr>
          <p:nvPr>
            <p:ph type="sldNum" sz="quarter" idx="10"/>
          </p:nvPr>
        </p:nvSpPr>
        <p:spPr/>
        <p:txBody>
          <a:bodyPr/>
          <a:lstStyle/>
          <a:p>
            <a:fld id="{D06A9476-5793-461D-8F94-6F6AF9749E69}" type="slidenum">
              <a:rPr lang="en-US" smtClean="0"/>
              <a:pPr/>
              <a:t>9</a:t>
            </a:fld>
            <a:endParaRPr lang="en-US" dirty="0"/>
          </a:p>
        </p:txBody>
      </p:sp>
    </p:spTree>
    <p:extLst>
      <p:ext uri="{BB962C8B-B14F-4D97-AF65-F5344CB8AC3E}">
        <p14:creationId xmlns="" xmlns:p14="http://schemas.microsoft.com/office/powerpoint/2010/main" val="3814373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Consider ways to improve program performance for and benefit from AFP surveillance</a:t>
            </a:r>
            <a:r>
              <a:rPr lang="en-US" b="1" baseline="0" dirty="0" smtClean="0"/>
              <a:t> in IVPDs</a:t>
            </a:r>
            <a:endParaRPr lang="en-US" dirty="0"/>
          </a:p>
        </p:txBody>
      </p:sp>
      <p:sp>
        <p:nvSpPr>
          <p:cNvPr id="4" name="Slide Number Placeholder 3"/>
          <p:cNvSpPr>
            <a:spLocks noGrp="1"/>
          </p:cNvSpPr>
          <p:nvPr>
            <p:ph type="sldNum" sz="quarter" idx="10"/>
          </p:nvPr>
        </p:nvSpPr>
        <p:spPr/>
        <p:txBody>
          <a:bodyPr/>
          <a:lstStyle/>
          <a:p>
            <a:fld id="{D06A9476-5793-461D-8F94-6F6AF9749E69}" type="slidenum">
              <a:rPr lang="en-US" smtClean="0"/>
              <a:pPr/>
              <a:t>11</a:t>
            </a:fld>
            <a:endParaRPr lang="en-US"/>
          </a:p>
        </p:txBody>
      </p:sp>
    </p:spTree>
    <p:extLst>
      <p:ext uri="{BB962C8B-B14F-4D97-AF65-F5344CB8AC3E}">
        <p14:creationId xmlns="" xmlns:p14="http://schemas.microsoft.com/office/powerpoint/2010/main" val="2347648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Consider ways to improve program performance for and benefit from AFP surveillance</a:t>
            </a:r>
            <a:r>
              <a:rPr lang="en-US" b="1" baseline="0" dirty="0" smtClean="0"/>
              <a:t> in IVPDs</a:t>
            </a:r>
            <a:endParaRPr lang="en-US" dirty="0"/>
          </a:p>
        </p:txBody>
      </p:sp>
      <p:sp>
        <p:nvSpPr>
          <p:cNvPr id="4" name="Slide Number Placeholder 3"/>
          <p:cNvSpPr>
            <a:spLocks noGrp="1"/>
          </p:cNvSpPr>
          <p:nvPr>
            <p:ph type="sldNum" sz="quarter" idx="10"/>
          </p:nvPr>
        </p:nvSpPr>
        <p:spPr/>
        <p:txBody>
          <a:bodyPr/>
          <a:lstStyle/>
          <a:p>
            <a:fld id="{D06A9476-5793-461D-8F94-6F6AF9749E69}" type="slidenum">
              <a:rPr lang="en-US" smtClean="0"/>
              <a:pPr/>
              <a:t>12</a:t>
            </a:fld>
            <a:endParaRPr lang="en-US"/>
          </a:p>
        </p:txBody>
      </p:sp>
    </p:spTree>
    <p:extLst>
      <p:ext uri="{BB962C8B-B14F-4D97-AF65-F5344CB8AC3E}">
        <p14:creationId xmlns="" xmlns:p14="http://schemas.microsoft.com/office/powerpoint/2010/main" val="142362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5" y="369795"/>
            <a:ext cx="6853671" cy="48045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a:xfrm>
            <a:off x="692156" y="6253163"/>
            <a:ext cx="1871663" cy="4699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17852" y="6253163"/>
            <a:ext cx="2908300" cy="4699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80188" y="6253163"/>
            <a:ext cx="1871662" cy="469900"/>
          </a:xfrm>
        </p:spPr>
        <p:txBody>
          <a:bodyPr/>
          <a:lstStyle>
            <a:lvl1pPr>
              <a:defRPr/>
            </a:lvl1pPr>
          </a:lstStyle>
          <a:p>
            <a:pPr>
              <a:defRPr/>
            </a:pPr>
            <a:fld id="{F8A2C088-6539-46C3-BA59-11BFFE450FBC}" type="slidenum">
              <a:rPr lang="ar-SA"/>
              <a:pPr>
                <a:defRPr/>
              </a:pPr>
              <a:t>‹#›</a:t>
            </a:fld>
            <a:endParaRPr lang="en-US"/>
          </a:p>
        </p:txBody>
      </p:sp>
    </p:spTree>
    <p:extLst>
      <p:ext uri="{BB962C8B-B14F-4D97-AF65-F5344CB8AC3E}">
        <p14:creationId xmlns="" xmlns:p14="http://schemas.microsoft.com/office/powerpoint/2010/main" val="241789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B36AD1E3-7349-4468-BE4C-A3A228B70C86}" type="slidenum">
              <a:rPr lang="ar-SA"/>
              <a:pPr>
                <a:defRPr/>
              </a:pPr>
              <a:t>‹#›</a:t>
            </a:fld>
            <a:endParaRPr lang="en-US"/>
          </a:p>
        </p:txBody>
      </p:sp>
    </p:spTree>
    <p:extLst>
      <p:ext uri="{BB962C8B-B14F-4D97-AF65-F5344CB8AC3E}">
        <p14:creationId xmlns="" xmlns:p14="http://schemas.microsoft.com/office/powerpoint/2010/main" val="290704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572396" y="285728"/>
            <a:ext cx="1299950" cy="979358"/>
          </a:xfrm>
          <a:prstGeom prst="roundRect">
            <a:avLst/>
          </a:prstGeom>
          <a:blipFill dpi="0" rotWithShape="1">
            <a:blip r:embed="rId3" cstate="email">
              <a:extLst/>
            </a:blip>
            <a:srcRect/>
            <a:stretch>
              <a:fillRect l="-16666" t="-8334" r="-16666" b="-8334"/>
            </a:stretch>
          </a:blipFill>
          <a:effectLst>
            <a:reflection blurRad="6350" stA="52000" endA="300" endPos="35000" dir="5400000" sy="-100000" algn="bl" rotWithShape="0"/>
          </a:effectLst>
          <a:scene3d>
            <a:camera prst="orthographicFront"/>
            <a:lightRig rig="two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endParaRPr lang="en-US" sz="375" dirty="0"/>
          </a:p>
        </p:txBody>
      </p:sp>
      <p:sp>
        <p:nvSpPr>
          <p:cNvPr id="9" name="Round Single Corner Rectangle 8"/>
          <p:cNvSpPr/>
          <p:nvPr/>
        </p:nvSpPr>
        <p:spPr>
          <a:xfrm flipH="1">
            <a:off x="1142975" y="1928802"/>
            <a:ext cx="6795215" cy="2071702"/>
          </a:xfrm>
          <a:prstGeom prst="round1Rect">
            <a:avLst/>
          </a:prstGeom>
          <a:solidFill>
            <a:schemeClr val="accent2">
              <a:alpha val="0"/>
            </a:schemeClr>
          </a:solidFill>
          <a:ln w="38100">
            <a:noFill/>
          </a:ln>
        </p:spPr>
        <p:style>
          <a:lnRef idx="1">
            <a:schemeClr val="accent3"/>
          </a:lnRef>
          <a:fillRef idx="3">
            <a:schemeClr val="accent3"/>
          </a:fillRef>
          <a:effectRef idx="2">
            <a:schemeClr val="accent3"/>
          </a:effectRef>
          <a:fontRef idx="minor">
            <a:schemeClr val="lt1"/>
          </a:fontRef>
        </p:style>
        <p:txBody>
          <a:bodyPr/>
          <a:lstStyle/>
          <a:p>
            <a:pPr algn="ctr">
              <a:defRPr/>
            </a:pPr>
            <a:endParaRPr lang="en-US" sz="3600" dirty="0">
              <a:solidFill>
                <a:schemeClr val="tx1"/>
              </a:solidFill>
              <a:latin typeface="Times New Roman" pitchFamily="18" charset="0"/>
              <a:cs typeface="Times New Roman" pitchFamily="18" charset="0"/>
            </a:endParaRPr>
          </a:p>
          <a:p>
            <a:pPr algn="ctr">
              <a:defRPr/>
            </a:pPr>
            <a:r>
              <a:rPr lang="en-US" sz="4000" b="1" dirty="0" smtClean="0">
                <a:solidFill>
                  <a:schemeClr val="tx1"/>
                </a:solidFill>
                <a:latin typeface="Times New Roman" pitchFamily="18" charset="0"/>
                <a:cs typeface="Times New Roman" pitchFamily="18" charset="0"/>
              </a:rPr>
              <a:t>Sudan EPI Benefits From Polio Eradication Program</a:t>
            </a:r>
            <a:endParaRPr lang="en-US" sz="4000" b="1" dirty="0">
              <a:solidFill>
                <a:schemeClr val="tx1"/>
              </a:solidFill>
              <a:latin typeface="Times New Roman" pitchFamily="18" charset="0"/>
              <a:cs typeface="Times New Roman" pitchFamily="18" charset="0"/>
            </a:endParaRPr>
          </a:p>
          <a:p>
            <a:pPr algn="ctr">
              <a:defRPr/>
            </a:pPr>
            <a:endParaRPr lang="en-US" sz="3600" dirty="0" smtClean="0">
              <a:solidFill>
                <a:schemeClr val="tx1"/>
              </a:solidFill>
              <a:latin typeface="Times New Roman" pitchFamily="18" charset="0"/>
              <a:cs typeface="Times New Roman" pitchFamily="18" charset="0"/>
            </a:endParaRPr>
          </a:p>
          <a:p>
            <a:pPr algn="ctr">
              <a:defRPr/>
            </a:pPr>
            <a:r>
              <a:rPr lang="en-US" sz="2800" dirty="0" smtClean="0">
                <a:solidFill>
                  <a:schemeClr val="tx1"/>
                </a:solidFill>
                <a:latin typeface="Times New Roman" pitchFamily="18" charset="0"/>
                <a:cs typeface="Times New Roman" pitchFamily="18" charset="0"/>
              </a:rPr>
              <a:t>M&amp;RI  Annual Partners Meetings</a:t>
            </a:r>
          </a:p>
          <a:p>
            <a:pPr algn="ctr">
              <a:defRPr/>
            </a:pPr>
            <a:r>
              <a:rPr lang="en-US" sz="2800" dirty="0" smtClean="0">
                <a:solidFill>
                  <a:schemeClr val="tx1"/>
                </a:solidFill>
                <a:latin typeface="Times New Roman" pitchFamily="18" charset="0"/>
                <a:cs typeface="Times New Roman" pitchFamily="18" charset="0"/>
              </a:rPr>
              <a:t>Washington D.C</a:t>
            </a:r>
          </a:p>
          <a:p>
            <a:pPr algn="ctr">
              <a:defRPr/>
            </a:pPr>
            <a:r>
              <a:rPr lang="en-US" sz="2400" dirty="0" smtClean="0">
                <a:solidFill>
                  <a:schemeClr val="tx1"/>
                </a:solidFill>
                <a:latin typeface="Times New Roman" pitchFamily="18" charset="0"/>
                <a:cs typeface="Times New Roman" pitchFamily="18" charset="0"/>
              </a:rPr>
              <a:t>September </a:t>
            </a:r>
            <a:r>
              <a:rPr lang="en-US" sz="2400" dirty="0">
                <a:solidFill>
                  <a:schemeClr val="tx1"/>
                </a:solidFill>
                <a:latin typeface="Times New Roman" pitchFamily="18" charset="0"/>
                <a:cs typeface="Times New Roman" pitchFamily="18" charset="0"/>
              </a:rPr>
              <a:t>2015</a:t>
            </a:r>
          </a:p>
          <a:p>
            <a:pPr algn="ctr">
              <a:lnSpc>
                <a:spcPct val="80000"/>
              </a:lnSpc>
            </a:pPr>
            <a:endParaRPr lang="en-US" sz="3600" b="1" dirty="0" smtClean="0">
              <a:solidFill>
                <a:schemeClr val="tx1"/>
              </a:solidFill>
              <a:latin typeface="Times New Roman" pitchFamily="18" charset="0"/>
              <a:cs typeface="Times New Roman" pitchFamily="18" charset="0"/>
            </a:endParaRPr>
          </a:p>
          <a:p>
            <a:pPr algn="ctr">
              <a:lnSpc>
                <a:spcPct val="80000"/>
              </a:lnSpc>
            </a:pPr>
            <a:endParaRPr lang="en-US" sz="3600" b="1" dirty="0">
              <a:solidFill>
                <a:schemeClr val="tx1"/>
              </a:solidFill>
              <a:latin typeface="Times New Roman" pitchFamily="18" charset="0"/>
              <a:cs typeface="Times New Roman" pitchFamily="18" charset="0"/>
            </a:endParaRPr>
          </a:p>
          <a:p>
            <a:pPr algn="ctr">
              <a:buFont typeface="Arial" pitchFamily="34" charset="0"/>
              <a:buNone/>
              <a:defRPr/>
            </a:pPr>
            <a:r>
              <a:rPr lang="en-US" sz="3600" dirty="0" smtClean="0">
                <a:solidFill>
                  <a:schemeClr val="tx1"/>
                </a:solidFill>
                <a:latin typeface="Times New Roman" pitchFamily="18" charset="0"/>
                <a:cs typeface="Times New Roman" pitchFamily="18" charset="0"/>
              </a:rPr>
              <a:t> </a:t>
            </a:r>
            <a:endParaRPr lang="en-US" sz="3600" dirty="0">
              <a:solidFill>
                <a:schemeClr val="tx1"/>
              </a:solidFill>
              <a:latin typeface="Times New Roman" pitchFamily="18" charset="0"/>
              <a:cs typeface="Times New Roman" pitchFamily="18" charset="0"/>
            </a:endParaRPr>
          </a:p>
        </p:txBody>
      </p:sp>
      <p:sp>
        <p:nvSpPr>
          <p:cNvPr id="12" name="Title 2"/>
          <p:cNvSpPr txBox="1">
            <a:spLocks/>
          </p:cNvSpPr>
          <p:nvPr/>
        </p:nvSpPr>
        <p:spPr>
          <a:xfrm>
            <a:off x="0" y="0"/>
            <a:ext cx="9144000" cy="1928802"/>
          </a:xfrm>
          <a:prstGeom prst="rect">
            <a:avLst/>
          </a:prstGeom>
          <a:solidFill>
            <a:schemeClr val="bg1">
              <a:alpha val="0"/>
            </a:schemeClr>
          </a:solidFill>
          <a:effectLst>
            <a:outerShdw blurRad="152400" dist="317500" dir="5400000" sx="90000" sy="-19000" rotWithShape="0">
              <a:prstClr val="black">
                <a:alpha val="15000"/>
              </a:prstClr>
            </a:outerShdw>
          </a:effectLst>
        </p:spPr>
        <p:txBody>
          <a:bodyPr anchor="ctr"/>
          <a:lstStyle/>
          <a:p>
            <a:pPr algn="ctr">
              <a:defRPr/>
            </a:pPr>
            <a:r>
              <a:rPr kumimoji="1" lang="en-US" sz="2400" b="1" dirty="0" smtClean="0">
                <a:latin typeface="Times New Roman" panose="02020603050405020304" pitchFamily="18" charset="0"/>
                <a:ea typeface="+mj-ea"/>
                <a:cs typeface="Times New Roman" panose="02020603050405020304" pitchFamily="18" charset="0"/>
              </a:rPr>
              <a:t>Federal Ministry of Health</a:t>
            </a:r>
          </a:p>
          <a:p>
            <a:pPr algn="ctr">
              <a:defRPr/>
            </a:pPr>
            <a:r>
              <a:rPr kumimoji="1" lang="en-US" sz="2400" b="1" dirty="0" smtClean="0">
                <a:latin typeface="Times New Roman" panose="02020603050405020304" pitchFamily="18" charset="0"/>
                <a:ea typeface="+mj-ea"/>
                <a:cs typeface="Times New Roman" panose="02020603050405020304" pitchFamily="18" charset="0"/>
              </a:rPr>
              <a:t>Primary Health Care</a:t>
            </a:r>
          </a:p>
          <a:p>
            <a:pPr algn="ctr">
              <a:defRPr/>
            </a:pPr>
            <a:r>
              <a:rPr kumimoji="1" lang="en-US" sz="2400" b="1" dirty="0" smtClean="0">
                <a:latin typeface="Times New Roman" panose="02020603050405020304" pitchFamily="18" charset="0"/>
                <a:ea typeface="+mj-ea"/>
                <a:cs typeface="Times New Roman" panose="02020603050405020304" pitchFamily="18" charset="0"/>
              </a:rPr>
              <a:t>Maternal and Child Health</a:t>
            </a:r>
            <a:br>
              <a:rPr kumimoji="1" lang="en-US" sz="2400" b="1" dirty="0" smtClean="0">
                <a:latin typeface="Times New Roman" panose="02020603050405020304" pitchFamily="18" charset="0"/>
                <a:ea typeface="+mj-ea"/>
                <a:cs typeface="Times New Roman" panose="02020603050405020304" pitchFamily="18" charset="0"/>
              </a:rPr>
            </a:br>
            <a:r>
              <a:rPr kumimoji="1" lang="en-US" sz="2400" b="1" dirty="0" smtClean="0">
                <a:latin typeface="Times New Roman" panose="02020603050405020304" pitchFamily="18" charset="0"/>
                <a:ea typeface="+mj-ea"/>
                <a:cs typeface="Times New Roman" panose="02020603050405020304" pitchFamily="18" charset="0"/>
              </a:rPr>
              <a:t>Expanded Program on Immunization</a:t>
            </a:r>
            <a:endParaRPr lang="en-US" sz="1400" b="1" dirty="0">
              <a:latin typeface="Times New Roman" panose="02020603050405020304" pitchFamily="18" charset="0"/>
              <a:ea typeface="+mj-ea"/>
              <a:cs typeface="Times New Roman" panose="02020603050405020304" pitchFamily="18" charset="0"/>
            </a:endParaRPr>
          </a:p>
        </p:txBody>
      </p:sp>
      <p:pic>
        <p:nvPicPr>
          <p:cNvPr id="6" name="Picture 2" descr="ebi copy"/>
          <p:cNvPicPr>
            <a:picLocks noChangeAspect="1" noChangeArrowheads="1"/>
          </p:cNvPicPr>
          <p:nvPr/>
        </p:nvPicPr>
        <p:blipFill>
          <a:blip r:embed="rId4" cstate="print"/>
          <a:srcRect/>
          <a:stretch>
            <a:fillRect/>
          </a:stretch>
        </p:blipFill>
        <p:spPr bwMode="auto">
          <a:xfrm>
            <a:off x="285720" y="214290"/>
            <a:ext cx="914400"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42876" y="6143644"/>
            <a:ext cx="3428992" cy="387798"/>
          </a:xfrm>
          <a:prstGeom prst="rect">
            <a:avLst/>
          </a:prstGeom>
        </p:spPr>
        <p:txBody>
          <a:bodyPr wrap="square">
            <a:spAutoFit/>
          </a:bodyPr>
          <a:lstStyle/>
          <a:p>
            <a:pPr>
              <a:lnSpc>
                <a:spcPct val="80000"/>
              </a:lnSpc>
            </a:pPr>
            <a:r>
              <a:rPr lang="en-US" sz="2400" b="1" dirty="0">
                <a:latin typeface="Times New Roman" panose="02020603050405020304" pitchFamily="18" charset="0"/>
                <a:cs typeface="Times New Roman" panose="02020603050405020304" pitchFamily="18" charset="0"/>
              </a:rPr>
              <a:t>Dr. </a:t>
            </a:r>
            <a:r>
              <a:rPr lang="en-US" sz="2400" b="1" dirty="0" smtClean="0">
                <a:latin typeface="Times New Roman" panose="02020603050405020304" pitchFamily="18" charset="0"/>
                <a:cs typeface="Times New Roman" panose="02020603050405020304" pitchFamily="18" charset="0"/>
              </a:rPr>
              <a:t>Nada </a:t>
            </a:r>
            <a:r>
              <a:rPr lang="en-US" sz="24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Ahmed</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58885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0"/>
            <a:ext cx="2643174" cy="6858000"/>
          </a:xfrm>
          <a:prstGeom prst="rect">
            <a:avLst/>
          </a:prstGeom>
          <a:solidFill>
            <a:schemeClr val="bg1">
              <a:lumMod val="95000"/>
            </a:schemeClr>
          </a:solidFill>
          <a:ln w="88900">
            <a:noFill/>
            <a:miter lim="800000"/>
            <a:headEnd/>
            <a:tailEnd/>
          </a:ln>
        </p:spPr>
        <p:txBody>
          <a:bodyPr anchor="ctr"/>
          <a:lstStyle>
            <a:defPPr>
              <a:defRPr lang="en-US"/>
            </a:defPPr>
            <a:lvl1pPr algn="ctr">
              <a:defRPr sz="4400" b="1">
                <a:solidFill>
                  <a:schemeClr val="tx1">
                    <a:lumMod val="95000"/>
                    <a:lumOff val="5000"/>
                  </a:schemeClr>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l"/>
            <a:r>
              <a:rPr lang="en-GB" sz="3600" dirty="0" smtClean="0">
                <a:latin typeface="Times New Roman" pitchFamily="18" charset="0"/>
                <a:cs typeface="Times New Roman" pitchFamily="18" charset="0"/>
              </a:rPr>
              <a:t>Measles Activities Integrated with AFP Surveillance</a:t>
            </a:r>
            <a:endParaRPr lang="en-GB" sz="3600" dirty="0">
              <a:latin typeface="Times New Roman" pitchFamily="18" charset="0"/>
              <a:cs typeface="Times New Roman" pitchFamily="18" charset="0"/>
            </a:endParaRPr>
          </a:p>
        </p:txBody>
      </p:sp>
      <p:sp>
        <p:nvSpPr>
          <p:cNvPr id="12289" name="Rectangle 1"/>
          <p:cNvSpPr>
            <a:spLocks noChangeArrowheads="1"/>
          </p:cNvSpPr>
          <p:nvPr/>
        </p:nvSpPr>
        <p:spPr bwMode="auto">
          <a:xfrm>
            <a:off x="2857488" y="407229"/>
            <a:ext cx="6143636"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50000"/>
              </a:lnSpc>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Weekly report (Zero reports)</a:t>
            </a:r>
            <a:endParaRPr lang="en-US" sz="2800" dirty="0">
              <a:latin typeface="Arial" pitchFamily="34" charset="0"/>
              <a:cs typeface="Arial" pitchFamily="34" charset="0"/>
            </a:endParaRPr>
          </a:p>
          <a:p>
            <a:pPr marL="0" marR="0" lvl="0" indent="0" algn="l" defTabSz="914400" rtl="0" eaLnBrk="1" fontAlgn="base" latinLnBrk="0" hangingPunct="1">
              <a:lnSpc>
                <a:spcPct val="250000"/>
              </a:lnSpc>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Weekly surveillance report</a:t>
            </a:r>
            <a:endParaRPr lang="en-US" sz="2800" dirty="0">
              <a:latin typeface="Arial" pitchFamily="34" charset="0"/>
              <a:cs typeface="Arial" pitchFamily="34" charset="0"/>
            </a:endParaRPr>
          </a:p>
          <a:p>
            <a:pPr marL="0" marR="0" lvl="0" indent="0" algn="l" defTabSz="914400" rtl="0" eaLnBrk="1" fontAlgn="base" latinLnBrk="0" hangingPunct="1">
              <a:lnSpc>
                <a:spcPct val="250000"/>
              </a:lnSpc>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Measles news are published in the AFP</a:t>
            </a:r>
            <a:r>
              <a:rPr kumimoji="0" lang="en-US" sz="2800" b="0" i="0" u="none" strike="noStrike" cap="none" normalizeH="0" dirty="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Surveillance newsletter</a:t>
            </a:r>
            <a:endParaRPr lang="en-US" sz="2800" dirty="0">
              <a:latin typeface="Arial" pitchFamily="34" charset="0"/>
              <a:cs typeface="Arial" pitchFamily="34" charset="0"/>
            </a:endParaRPr>
          </a:p>
          <a:p>
            <a:pPr marL="0" marR="0" lvl="0" indent="0" algn="l" defTabSz="914400" rtl="0" eaLnBrk="1" fontAlgn="base" latinLnBrk="0" hangingPunct="1">
              <a:lnSpc>
                <a:spcPct val="250000"/>
              </a:lnSpc>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Active search forms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63024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9"/>
                                        </p:tgtEl>
                                        <p:attrNameLst>
                                          <p:attrName>style.visibility</p:attrName>
                                        </p:attrNameLst>
                                      </p:cBhvr>
                                      <p:to>
                                        <p:strVal val="visible"/>
                                      </p:to>
                                    </p:set>
                                    <p:anim calcmode="lin" valueType="num">
                                      <p:cBhvr additive="base">
                                        <p:cTn id="7" dur="500" fill="hold"/>
                                        <p:tgtEl>
                                          <p:spTgt spid="12289"/>
                                        </p:tgtEl>
                                        <p:attrNameLst>
                                          <p:attrName>ppt_x</p:attrName>
                                        </p:attrNameLst>
                                      </p:cBhvr>
                                      <p:tavLst>
                                        <p:tav tm="0">
                                          <p:val>
                                            <p:strVal val="#ppt_x"/>
                                          </p:val>
                                        </p:tav>
                                        <p:tav tm="100000">
                                          <p:val>
                                            <p:strVal val="#ppt_x"/>
                                          </p:val>
                                        </p:tav>
                                      </p:tavLst>
                                    </p:anim>
                                    <p:anim calcmode="lin" valueType="num">
                                      <p:cBhvr additive="base">
                                        <p:cTn id="8" dur="500" fill="hold"/>
                                        <p:tgtEl>
                                          <p:spTgt spid="12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24"/>
            <a:ext cx="9144000" cy="939784"/>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Programmatic Benefits Contributed by Polio </a:t>
            </a:r>
          </a:p>
        </p:txBody>
      </p:sp>
      <p:sp>
        <p:nvSpPr>
          <p:cNvPr id="3" name="Content Placeholder 2"/>
          <p:cNvSpPr>
            <a:spLocks noGrp="1"/>
          </p:cNvSpPr>
          <p:nvPr>
            <p:ph idx="1"/>
          </p:nvPr>
        </p:nvSpPr>
        <p:spPr>
          <a:xfrm>
            <a:off x="100042" y="1071546"/>
            <a:ext cx="8829676" cy="5786454"/>
          </a:xfrm>
        </p:spPr>
        <p:txBody>
          <a:bodyPr>
            <a:normAutofit lnSpcReduction="10000"/>
          </a:bodyPr>
          <a:lstStyle/>
          <a:p>
            <a:pPr>
              <a:buNone/>
            </a:pPr>
            <a:r>
              <a:rPr lang="en-US" sz="2800" b="1" dirty="0" smtClean="0">
                <a:latin typeface="Times New Roman" pitchFamily="18" charset="0"/>
                <a:cs typeface="Times New Roman" pitchFamily="18" charset="0"/>
              </a:rPr>
              <a:t>Management</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Measles and Rubella Surveillance integrated with AFP in Infrastructures(Staff, data management,  transport,</a:t>
            </a:r>
          </a:p>
          <a:p>
            <a:pPr>
              <a:lnSpc>
                <a:spcPct val="150000"/>
              </a:lnSpc>
              <a:buNone/>
            </a:pPr>
            <a:r>
              <a:rPr lang="en-US" sz="2800" dirty="0" smtClean="0">
                <a:latin typeface="Times New Roman" pitchFamily="18" charset="0"/>
                <a:cs typeface="Times New Roman" pitchFamily="18" charset="0"/>
              </a:rPr>
              <a:t>  communications, premises  and technical committee as The Certification/Validation committee)</a:t>
            </a:r>
          </a:p>
          <a:p>
            <a:pPr>
              <a:lnSpc>
                <a:spcPct val="150000"/>
              </a:lnSpc>
            </a:pPr>
            <a:r>
              <a:rPr lang="en-US" sz="2800" dirty="0" smtClean="0">
                <a:latin typeface="Times New Roman" pitchFamily="18" charset="0"/>
                <a:cs typeface="Times New Roman" pitchFamily="18" charset="0"/>
              </a:rPr>
              <a:t> Community surveillance cross Border coordination's meeting and preparedness for importations.</a:t>
            </a:r>
          </a:p>
          <a:p>
            <a:pPr>
              <a:lnSpc>
                <a:spcPct val="150000"/>
              </a:lnSpc>
              <a:buNone/>
            </a:pPr>
            <a:endParaRPr lang="en-US" sz="2800" dirty="0" smtClean="0">
              <a:latin typeface="Times New Roman" pitchFamily="18" charset="0"/>
              <a:cs typeface="Times New Roman" pitchFamily="18" charset="0"/>
            </a:endParaRPr>
          </a:p>
          <a:p>
            <a:pPr>
              <a:lnSpc>
                <a:spcPct val="150000"/>
              </a:lnSpc>
              <a:buNone/>
            </a:pPr>
            <a:r>
              <a:rPr lang="en-US" sz="2800" dirty="0" smtClean="0">
                <a:latin typeface="Times New Roman" pitchFamily="18" charset="0"/>
                <a:cs typeface="Times New Roman" pitchFamily="18" charset="0"/>
              </a:rPr>
              <a:t> </a:t>
            </a: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24"/>
            <a:ext cx="9144000" cy="939784"/>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Programmatic Benefits Contributed by Polio </a:t>
            </a:r>
          </a:p>
        </p:txBody>
      </p:sp>
      <p:sp>
        <p:nvSpPr>
          <p:cNvPr id="3" name="Content Placeholder 2"/>
          <p:cNvSpPr>
            <a:spLocks noGrp="1"/>
          </p:cNvSpPr>
          <p:nvPr>
            <p:ph idx="1"/>
          </p:nvPr>
        </p:nvSpPr>
        <p:spPr>
          <a:xfrm>
            <a:off x="100042" y="1071546"/>
            <a:ext cx="8829676" cy="5786454"/>
          </a:xfrm>
        </p:spPr>
        <p:txBody>
          <a:bodyPr>
            <a:normAutofit lnSpcReduction="10000"/>
          </a:bodyPr>
          <a:lstStyle/>
          <a:p>
            <a:pPr>
              <a:buNone/>
            </a:pPr>
            <a:r>
              <a:rPr lang="en-US" sz="2800" b="1" dirty="0" smtClean="0">
                <a:latin typeface="Times New Roman" pitchFamily="18" charset="0"/>
                <a:cs typeface="Times New Roman" pitchFamily="18" charset="0"/>
              </a:rPr>
              <a:t>Management</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Polio</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staffing </a:t>
            </a:r>
            <a:r>
              <a:rPr lang="en-US" sz="2800" dirty="0" smtClean="0">
                <a:latin typeface="Times New Roman" pitchFamily="18" charset="0"/>
                <a:cs typeface="Times New Roman" pitchFamily="18" charset="0"/>
              </a:rPr>
              <a:t>regarding recruitment procedures, training are used in Measles and Rubella Surveillance and also work as senior staff to ensuring that best </a:t>
            </a:r>
            <a:r>
              <a:rPr lang="en-US" sz="2800" b="1" dirty="0" smtClean="0">
                <a:latin typeface="Times New Roman" pitchFamily="18" charset="0"/>
                <a:cs typeface="Times New Roman" pitchFamily="18" charset="0"/>
              </a:rPr>
              <a:t>practices, </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knowledge </a:t>
            </a:r>
            <a:r>
              <a:rPr lang="en-US" sz="2800" dirty="0" smtClean="0">
                <a:latin typeface="Times New Roman" pitchFamily="18" charset="0"/>
                <a:cs typeface="Times New Roman" pitchFamily="18" charset="0"/>
              </a:rPr>
              <a:t> and </a:t>
            </a:r>
            <a:r>
              <a:rPr lang="en-US" sz="2800" b="1" dirty="0" smtClean="0">
                <a:latin typeface="Times New Roman" pitchFamily="18" charset="0"/>
                <a:cs typeface="Times New Roman" pitchFamily="18" charset="0"/>
              </a:rPr>
              <a:t>capacities </a:t>
            </a:r>
            <a:r>
              <a:rPr lang="en-US" sz="2800" dirty="0" smtClean="0">
                <a:latin typeface="Times New Roman" pitchFamily="18" charset="0"/>
                <a:cs typeface="Times New Roman" pitchFamily="18" charset="0"/>
              </a:rPr>
              <a:t>for </a:t>
            </a:r>
            <a:r>
              <a:rPr lang="en-US" sz="2800" b="1" dirty="0"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ntegrated vaccine </a:t>
            </a:r>
            <a:r>
              <a:rPr lang="en-US" sz="2800" b="1" dirty="0" smtClean="0">
                <a:latin typeface="Times New Roman" pitchFamily="18" charset="0"/>
                <a:cs typeface="Times New Roman" pitchFamily="18" charset="0"/>
              </a:rPr>
              <a:t>P</a:t>
            </a:r>
            <a:r>
              <a:rPr lang="en-US" sz="2800" dirty="0" smtClean="0">
                <a:latin typeface="Times New Roman" pitchFamily="18" charset="0"/>
                <a:cs typeface="Times New Roman" pitchFamily="18" charset="0"/>
              </a:rPr>
              <a:t>reventable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iseases </a:t>
            </a:r>
            <a:r>
              <a:rPr lang="en-US" sz="2800" b="1" dirty="0" smtClean="0">
                <a:latin typeface="Times New Roman" pitchFamily="18" charset="0"/>
                <a:cs typeface="Times New Roman" pitchFamily="18" charset="0"/>
              </a:rPr>
              <a:t>S</a:t>
            </a:r>
            <a:r>
              <a:rPr lang="en-US" sz="2800" dirty="0" smtClean="0">
                <a:latin typeface="Times New Roman" pitchFamily="18" charset="0"/>
                <a:cs typeface="Times New Roman" pitchFamily="18" charset="0"/>
              </a:rPr>
              <a:t>urveillance (</a:t>
            </a:r>
            <a:r>
              <a:rPr lang="en-US" sz="2800" b="1" dirty="0" smtClean="0">
                <a:latin typeface="Times New Roman" pitchFamily="18" charset="0"/>
                <a:cs typeface="Times New Roman" pitchFamily="18" charset="0"/>
              </a:rPr>
              <a:t>IVPDs</a:t>
            </a:r>
            <a:r>
              <a:rPr lang="en-US" sz="2800" dirty="0" smtClean="0">
                <a:latin typeface="Times New Roman" pitchFamily="18" charset="0"/>
                <a:cs typeface="Times New Roman" pitchFamily="18" charset="0"/>
              </a:rPr>
              <a:t>) at all levels</a:t>
            </a:r>
          </a:p>
          <a:p>
            <a:pPr>
              <a:lnSpc>
                <a:spcPct val="150000"/>
              </a:lnSpc>
            </a:pPr>
            <a:r>
              <a:rPr lang="en-US" sz="2800" dirty="0" smtClean="0">
                <a:latin typeface="Times New Roman" pitchFamily="18" charset="0"/>
                <a:cs typeface="Times New Roman" pitchFamily="18" charset="0"/>
              </a:rPr>
              <a:t>Monitoring and supervision activities for AFP Surveillance are also used for </a:t>
            </a:r>
            <a:r>
              <a:rPr lang="en-US" sz="2800" b="1" dirty="0" smtClean="0">
                <a:latin typeface="Times New Roman" pitchFamily="18" charset="0"/>
                <a:cs typeface="Times New Roman" pitchFamily="18" charset="0"/>
              </a:rPr>
              <a:t>IVPDs </a:t>
            </a:r>
            <a:r>
              <a:rPr lang="en-US" sz="2800" dirty="0" smtClean="0">
                <a:latin typeface="Times New Roman" pitchFamily="18" charset="0"/>
                <a:cs typeface="Times New Roman" pitchFamily="18" charset="0"/>
              </a:rPr>
              <a:t>surveillance.</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42" y="928670"/>
            <a:ext cx="8829676" cy="5572164"/>
          </a:xfrm>
        </p:spPr>
        <p:txBody>
          <a:bodyPr>
            <a:normAutofit/>
          </a:bodyPr>
          <a:lstStyle/>
          <a:p>
            <a:pPr>
              <a:lnSpc>
                <a:spcPct val="150000"/>
              </a:lnSpc>
              <a:buNone/>
            </a:pPr>
            <a:r>
              <a:rPr lang="en-US" sz="2800" b="1" dirty="0" smtClean="0">
                <a:latin typeface="Times New Roman" pitchFamily="18" charset="0"/>
                <a:cs typeface="Times New Roman" pitchFamily="18" charset="0"/>
              </a:rPr>
              <a:t>Management</a:t>
            </a:r>
          </a:p>
          <a:p>
            <a:pPr lvl="0">
              <a:lnSpc>
                <a:spcPct val="150000"/>
              </a:lnSpc>
            </a:pPr>
            <a:r>
              <a:rPr lang="en-US" sz="2800" dirty="0" smtClean="0">
                <a:latin typeface="Times New Roman" pitchFamily="18" charset="0"/>
                <a:cs typeface="Times New Roman" pitchFamily="18" charset="0"/>
              </a:rPr>
              <a:t>NIDs for polio provided experience in planning, implementation and control of other disease initiatives and campaigns (measles, MNT, Meningitis A, yellow fever …)</a:t>
            </a:r>
          </a:p>
          <a:p>
            <a:pPr lvl="0">
              <a:lnSpc>
                <a:spcPct val="150000"/>
              </a:lnSpc>
            </a:pPr>
            <a:r>
              <a:rPr lang="en-US" sz="2800" dirty="0" smtClean="0">
                <a:latin typeface="Times New Roman" pitchFamily="18" charset="0"/>
                <a:cs typeface="Times New Roman" pitchFamily="18" charset="0"/>
              </a:rPr>
              <a:t>Active search during polio</a:t>
            </a:r>
            <a:r>
              <a:rPr lang="ar-SA"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NIDs for guinea worm and measles provided very useful information that facilitated proper </a:t>
            </a:r>
            <a:r>
              <a:rPr lang="en-US" sz="2800" dirty="0" err="1" smtClean="0">
                <a:latin typeface="Times New Roman" pitchFamily="18" charset="0"/>
                <a:cs typeface="Times New Roman" pitchFamily="18" charset="0"/>
              </a:rPr>
              <a:t>replanning</a:t>
            </a:r>
            <a:r>
              <a:rPr lang="en-US" sz="2800" dirty="0" smtClean="0">
                <a:latin typeface="Times New Roman" pitchFamily="18" charset="0"/>
                <a:cs typeface="Times New Roman" pitchFamily="18" charset="0"/>
              </a:rPr>
              <a:t> of control measures.</a:t>
            </a:r>
          </a:p>
          <a:p>
            <a:endParaRPr lang="en-US" dirty="0">
              <a:solidFill>
                <a:srgbClr val="FF0000"/>
              </a:solidFill>
            </a:endParaRPr>
          </a:p>
        </p:txBody>
      </p:sp>
      <p:sp>
        <p:nvSpPr>
          <p:cNvPr id="4" name="Title 1"/>
          <p:cNvSpPr>
            <a:spLocks noGrp="1"/>
          </p:cNvSpPr>
          <p:nvPr>
            <p:ph type="title"/>
          </p:nvPr>
        </p:nvSpPr>
        <p:spPr>
          <a:xfrm>
            <a:off x="0" y="60324"/>
            <a:ext cx="9144000" cy="939784"/>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Programmatic Benefits Contributed by Polio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b="1" dirty="0" smtClean="0">
                <a:solidFill>
                  <a:schemeClr val="tx1">
                    <a:lumMod val="95000"/>
                    <a:lumOff val="5000"/>
                  </a:schemeClr>
                </a:solidFill>
                <a:latin typeface="Times New Roman" pitchFamily="18" charset="0"/>
                <a:ea typeface="+mn-ea"/>
                <a:cs typeface="Times New Roman" pitchFamily="18" charset="0"/>
              </a:rPr>
              <a:t>Programmatic Benefits Contributed by Polio </a:t>
            </a:r>
            <a:endParaRPr lang="en-US" sz="3600" b="1" dirty="0">
              <a:solidFill>
                <a:schemeClr val="tx1">
                  <a:lumMod val="95000"/>
                  <a:lumOff val="5000"/>
                </a:schemeClr>
              </a:solidFill>
              <a:latin typeface="Times New Roman" pitchFamily="18" charset="0"/>
              <a:ea typeface="+mn-ea"/>
              <a:cs typeface="Times New Roman" pitchFamily="18" charset="0"/>
            </a:endParaRPr>
          </a:p>
        </p:txBody>
      </p:sp>
      <p:sp>
        <p:nvSpPr>
          <p:cNvPr id="3" name="Content Placeholder 2"/>
          <p:cNvSpPr>
            <a:spLocks noGrp="1"/>
          </p:cNvSpPr>
          <p:nvPr>
            <p:ph idx="1"/>
          </p:nvPr>
        </p:nvSpPr>
        <p:spPr/>
        <p:txBody>
          <a:bodyPr/>
          <a:lstStyle/>
          <a:p>
            <a:pPr lvl="0"/>
            <a:r>
              <a:rPr lang="en-US" sz="2800" dirty="0" smtClean="0">
                <a:latin typeface="Times New Roman" pitchFamily="18" charset="0"/>
                <a:cs typeface="Times New Roman" pitchFamily="18" charset="0"/>
              </a:rPr>
              <a:t>Acceleration of other preventive initiatives during SIAs </a:t>
            </a:r>
            <a:r>
              <a:rPr lang="en-US" sz="2800" dirty="0" err="1" smtClean="0">
                <a:latin typeface="Times New Roman" pitchFamily="18" charset="0"/>
                <a:cs typeface="Times New Roman" pitchFamily="18" charset="0"/>
              </a:rPr>
              <a:t>eg</a:t>
            </a:r>
            <a:r>
              <a:rPr lang="en-US" sz="2800" dirty="0" smtClean="0">
                <a:latin typeface="Times New Roman" pitchFamily="18" charset="0"/>
                <a:cs typeface="Times New Roman" pitchFamily="18" charset="0"/>
              </a:rPr>
              <a:t>. Accelerated child survival initiatives including vitamin A distribution, basic health education messages, soil- transmitted worm’s prevention, distribution of impregnated mosquito bed nets, distribution of folic acid for pregnant women</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
            <a:ext cx="9144000" cy="642942"/>
          </a:xfrm>
          <a:solidFill>
            <a:schemeClr val="bg1">
              <a:lumMod val="95000"/>
            </a:schemeClr>
          </a:solidFill>
          <a:ln w="88900">
            <a:noFill/>
            <a:miter lim="800000"/>
            <a:headEnd/>
            <a:tailEnd/>
          </a:ln>
        </p:spPr>
        <p:txBody>
          <a:bodyPr anchor="ctr">
            <a:normAutofit/>
          </a:bodyP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Focus in High Risk </a:t>
            </a:r>
          </a:p>
        </p:txBody>
      </p:sp>
      <p:sp>
        <p:nvSpPr>
          <p:cNvPr id="3" name="Content Placeholder 2"/>
          <p:cNvSpPr>
            <a:spLocks noGrp="1"/>
          </p:cNvSpPr>
          <p:nvPr>
            <p:ph idx="1"/>
          </p:nvPr>
        </p:nvSpPr>
        <p:spPr>
          <a:xfrm>
            <a:off x="-32" y="642918"/>
            <a:ext cx="9072594" cy="6215082"/>
          </a:xfrm>
        </p:spPr>
        <p:txBody>
          <a:bodyPr>
            <a:normAutofit lnSpcReduction="10000"/>
          </a:bodyPr>
          <a:lstStyle/>
          <a:p>
            <a:pPr lvl="0">
              <a:lnSpc>
                <a:spcPct val="150000"/>
              </a:lnSpc>
              <a:buNone/>
            </a:pPr>
            <a:r>
              <a:rPr lang="en-GB" sz="2800" dirty="0" smtClean="0">
                <a:latin typeface="Times New Roman" pitchFamily="18" charset="0"/>
                <a:cs typeface="Times New Roman" pitchFamily="18" charset="0"/>
              </a:rPr>
              <a:t>  Polio eradication initiative served all special group of population including refugees, displaced, nomads , security compromised areas, border population and hard to reach population through:</a:t>
            </a:r>
            <a:endParaRPr lang="en-US" sz="2800" dirty="0" smtClean="0">
              <a:latin typeface="Times New Roman" pitchFamily="18" charset="0"/>
              <a:cs typeface="Times New Roman" pitchFamily="18" charset="0"/>
            </a:endParaRPr>
          </a:p>
          <a:p>
            <a:pPr lvl="0">
              <a:lnSpc>
                <a:spcPct val="150000"/>
              </a:lnSpc>
              <a:buFont typeface="Wingdings" panose="05000000000000000000" pitchFamily="2" charset="2"/>
              <a:buChar char="§"/>
            </a:pPr>
            <a:r>
              <a:rPr lang="en-GB" sz="2600" dirty="0" smtClean="0">
                <a:latin typeface="Times New Roman" pitchFamily="18" charset="0"/>
                <a:cs typeface="Times New Roman" pitchFamily="18" charset="0"/>
              </a:rPr>
              <a:t>Special arrangement to cover them by vaccination</a:t>
            </a:r>
            <a:r>
              <a:rPr lang="en-US" sz="2600" dirty="0" smtClean="0">
                <a:latin typeface="Times New Roman" pitchFamily="18" charset="0"/>
                <a:cs typeface="Times New Roman" pitchFamily="18" charset="0"/>
              </a:rPr>
              <a:t>, </a:t>
            </a:r>
            <a:r>
              <a:rPr lang="en-GB" sz="2600" dirty="0" smtClean="0">
                <a:latin typeface="Times New Roman" pitchFamily="18" charset="0"/>
                <a:cs typeface="Times New Roman" pitchFamily="18" charset="0"/>
              </a:rPr>
              <a:t>surveillance</a:t>
            </a:r>
            <a:r>
              <a:rPr lang="en-US" sz="2600" dirty="0" smtClean="0">
                <a:latin typeface="Times New Roman" pitchFamily="18" charset="0"/>
                <a:cs typeface="Times New Roman" pitchFamily="18" charset="0"/>
              </a:rPr>
              <a:t>, </a:t>
            </a:r>
          </a:p>
          <a:p>
            <a:pPr lvl="0">
              <a:lnSpc>
                <a:spcPct val="150000"/>
              </a:lnSpc>
              <a:buNone/>
            </a:pPr>
            <a:r>
              <a:rPr lang="en-US" sz="2600" dirty="0" smtClean="0">
                <a:latin typeface="Times New Roman" pitchFamily="18" charset="0"/>
                <a:cs typeface="Times New Roman" pitchFamily="18" charset="0"/>
              </a:rPr>
              <a:t>   </a:t>
            </a:r>
            <a:r>
              <a:rPr lang="en-GB" sz="2600" dirty="0" smtClean="0">
                <a:latin typeface="Times New Roman" pitchFamily="18" charset="0"/>
                <a:cs typeface="Times New Roman" pitchFamily="18" charset="0"/>
              </a:rPr>
              <a:t>Provide information about them for other programs (</a:t>
            </a:r>
            <a:r>
              <a:rPr lang="en-GB" sz="2600" dirty="0" err="1" smtClean="0">
                <a:latin typeface="Times New Roman" pitchFamily="18" charset="0"/>
                <a:cs typeface="Times New Roman" pitchFamily="18" charset="0"/>
              </a:rPr>
              <a:t>eg</a:t>
            </a:r>
            <a:r>
              <a:rPr lang="en-GB" sz="2600" dirty="0" smtClean="0">
                <a:latin typeface="Times New Roman" pitchFamily="18" charset="0"/>
                <a:cs typeface="Times New Roman" pitchFamily="18" charset="0"/>
              </a:rPr>
              <a:t> MCH) </a:t>
            </a:r>
          </a:p>
          <a:p>
            <a:pPr lvl="0">
              <a:lnSpc>
                <a:spcPct val="150000"/>
              </a:lnSpc>
              <a:buFont typeface="Wingdings" panose="05000000000000000000" pitchFamily="2" charset="2"/>
              <a:buChar char="§"/>
            </a:pPr>
            <a:r>
              <a:rPr lang="en-GB" sz="2600" dirty="0" smtClean="0">
                <a:latin typeface="Times New Roman" pitchFamily="18" charset="0"/>
                <a:cs typeface="Times New Roman" pitchFamily="18" charset="0"/>
              </a:rPr>
              <a:t> Adoption of ways for reaching under served and hard to reach populations.</a:t>
            </a:r>
            <a:endParaRPr lang="en-US" sz="2600" dirty="0">
              <a:latin typeface="Times New Roman" pitchFamily="18" charset="0"/>
              <a:cs typeface="Times New Roman" pitchFamily="18" charset="0"/>
            </a:endParaRPr>
          </a:p>
          <a:p>
            <a:pPr lvl="0">
              <a:lnSpc>
                <a:spcPct val="150000"/>
              </a:lnSpc>
              <a:buFont typeface="Wingdings" panose="05000000000000000000" pitchFamily="2" charset="2"/>
              <a:buChar char="§"/>
            </a:pPr>
            <a:r>
              <a:rPr lang="en-GB" sz="2600" dirty="0" smtClean="0">
                <a:latin typeface="Times New Roman" pitchFamily="18" charset="0"/>
                <a:cs typeface="Times New Roman" pitchFamily="18" charset="0"/>
              </a:rPr>
              <a:t> Provide baseline information to mobilize the donor interest and resource allocation.</a:t>
            </a:r>
            <a:endParaRPr lang="en-US" sz="26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0" y="274638"/>
            <a:ext cx="8686800" cy="1477962"/>
          </a:xfrm>
          <a:solidFill>
            <a:schemeClr val="bg1">
              <a:lumMod val="95000"/>
            </a:schemeClr>
          </a:solidFill>
          <a:ln w="88900">
            <a:noFill/>
            <a:miter lim="800000"/>
            <a:headEnd/>
            <a:tailEnd/>
          </a:ln>
        </p:spPr>
        <p:txBody>
          <a:bodyPr anchor="ctr">
            <a:normAutofit/>
          </a:bodyPr>
          <a:lstStyle/>
          <a:p>
            <a:pPr lvl="1" algn="l" rtl="0" fontAlgn="auto">
              <a:spcAft>
                <a:spcPts val="0"/>
              </a:spcAft>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Immunizations Among  Nomads in Sudan</a:t>
            </a:r>
          </a:p>
        </p:txBody>
      </p:sp>
      <p:pic>
        <p:nvPicPr>
          <p:cNvPr id="40963" name="Picture 2" descr="C:\Documents and Settings\Administrator\Desktop\Gonae\Received\20090731089.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tretch>
            <a:fillRect/>
          </a:stretch>
        </p:blipFill>
        <p:spPr>
          <a:xfrm>
            <a:off x="27397" y="1752600"/>
            <a:ext cx="4468404" cy="4572000"/>
          </a:xfrm>
          <a:noFill/>
        </p:spPr>
      </p:pic>
      <p:pic>
        <p:nvPicPr>
          <p:cNvPr id="40964" name="Picture 8" descr="C:\Users\pc\Desktop\Karor\cocoa\صور زكريات\Picture 360.jpg"/>
          <p:cNvPicPr>
            <a:picLocks noGrp="1" noChangeAspect="1" noChangeArrowheads="1"/>
          </p:cNvPicPr>
          <p:nvPr>
            <p:ph sz="half" idx="2"/>
          </p:nvPr>
        </p:nvPicPr>
        <p:blipFill>
          <a:blip r:embed="rId3">
            <a:extLst>
              <a:ext uri="{28A0092B-C50C-407E-A947-70E740481C1C}">
                <a14:useLocalDpi xmlns="" xmlns:a14="http://schemas.microsoft.com/office/drawing/2010/main" val="0"/>
              </a:ext>
            </a:extLst>
          </a:blip>
          <a:stretch>
            <a:fillRect/>
          </a:stretch>
        </p:blipFill>
        <p:spPr>
          <a:xfrm>
            <a:off x="4495800" y="1752600"/>
            <a:ext cx="4191000" cy="45720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gtEl>
                                        <p:attrNameLst>
                                          <p:attrName>style.visibility</p:attrName>
                                        </p:attrNameLst>
                                      </p:cBhvr>
                                      <p:to>
                                        <p:strVal val="visible"/>
                                      </p:to>
                                    </p:set>
                                    <p:anim calcmode="lin" valueType="num">
                                      <p:cBhvr additive="base">
                                        <p:cTn id="7" dur="500" fill="hold"/>
                                        <p:tgtEl>
                                          <p:spTgt spid="40963"/>
                                        </p:tgtEl>
                                        <p:attrNameLst>
                                          <p:attrName>ppt_x</p:attrName>
                                        </p:attrNameLst>
                                      </p:cBhvr>
                                      <p:tavLst>
                                        <p:tav tm="0">
                                          <p:val>
                                            <p:strVal val="#ppt_x"/>
                                          </p:val>
                                        </p:tav>
                                        <p:tav tm="100000">
                                          <p:val>
                                            <p:strVal val="#ppt_x"/>
                                          </p:val>
                                        </p:tav>
                                      </p:tavLst>
                                    </p:anim>
                                    <p:anim calcmode="lin" valueType="num">
                                      <p:cBhvr additive="base">
                                        <p:cTn id="8" dur="500" fill="hold"/>
                                        <p:tgtEl>
                                          <p:spTgt spid="409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500" fill="hold"/>
                                        <p:tgtEl>
                                          <p:spTgt spid="40964"/>
                                        </p:tgtEl>
                                        <p:attrNameLst>
                                          <p:attrName>ppt_x</p:attrName>
                                        </p:attrNameLst>
                                      </p:cBhvr>
                                      <p:tavLst>
                                        <p:tav tm="0">
                                          <p:val>
                                            <p:strVal val="1+#ppt_w/2"/>
                                          </p:val>
                                        </p:tav>
                                        <p:tav tm="100000">
                                          <p:val>
                                            <p:strVal val="#ppt_x"/>
                                          </p:val>
                                        </p:tav>
                                      </p:tavLst>
                                    </p:anim>
                                    <p:anim calcmode="lin" valueType="num">
                                      <p:cBhvr additive="base">
                                        <p:cTn id="14" dur="5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01006"/>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H:\كمبيوتر المدير\Desktop\صور\EPI -NIDs\Picture 545.jpg"/>
          <p:cNvPicPr>
            <a:picLocks noChangeAspect="1" noChangeArrowheads="1"/>
          </p:cNvPicPr>
          <p:nvPr/>
        </p:nvPicPr>
        <p:blipFill>
          <a:blip r:embed="rId2" cstate="print"/>
          <a:srcRect/>
          <a:stretch>
            <a:fillRect/>
          </a:stretch>
        </p:blipFill>
        <p:spPr>
          <a:xfrm>
            <a:off x="35496" y="3356992"/>
            <a:ext cx="4680520" cy="3384376"/>
          </a:xfrm>
          <a:prstGeom prst="rect">
            <a:avLst/>
          </a:prstGeom>
          <a:noFill/>
          <a:ln>
            <a:noFill/>
          </a:ln>
          <a:effectLst>
            <a:outerShdw blurRad="149987" dist="250190" dir="8460000" algn="ctr">
              <a:srgbClr val="000000">
                <a:alpha val="28000"/>
              </a:srgbClr>
            </a:outerShdw>
          </a:effectLst>
        </p:spPr>
      </p:pic>
      <p:pic>
        <p:nvPicPr>
          <p:cNvPr id="9" name="Picture 2"/>
          <p:cNvPicPr>
            <a:picLocks noChangeAspect="1" noChangeArrowheads="1"/>
          </p:cNvPicPr>
          <p:nvPr/>
        </p:nvPicPr>
        <p:blipFill>
          <a:blip r:embed="rId3" cstate="print"/>
          <a:srcRect/>
          <a:stretch>
            <a:fillRect/>
          </a:stretch>
        </p:blipFill>
        <p:spPr bwMode="auto">
          <a:xfrm>
            <a:off x="4716016" y="3356992"/>
            <a:ext cx="4392488" cy="3501008"/>
          </a:xfrm>
          <a:prstGeom prst="rect">
            <a:avLst/>
          </a:prstGeom>
          <a:noFill/>
          <a:ln w="9525">
            <a:noFill/>
            <a:miter lim="800000"/>
            <a:headEnd/>
            <a:tailEnd/>
          </a:ln>
        </p:spPr>
      </p:pic>
      <p:pic>
        <p:nvPicPr>
          <p:cNvPr id="10" name="Picture 9" descr="C:\Documents and Settings\Administrator\Desktop\Measles Materials\Umbarrow photos 12 May 2011\IMG_0041.JPG"/>
          <p:cNvPicPr/>
          <p:nvPr/>
        </p:nvPicPr>
        <p:blipFill>
          <a:blip r:embed="rId4" cstate="print"/>
          <a:srcRect/>
          <a:stretch>
            <a:fillRect/>
          </a:stretch>
        </p:blipFill>
        <p:spPr bwMode="auto">
          <a:xfrm>
            <a:off x="0" y="0"/>
            <a:ext cx="9144000" cy="3356991"/>
          </a:xfrm>
          <a:prstGeom prst="rect">
            <a:avLst/>
          </a:prstGeom>
          <a:noFill/>
          <a:ln w="9525">
            <a:noFill/>
            <a:miter lim="800000"/>
            <a:headEnd/>
            <a:tailEnd/>
          </a:ln>
        </p:spPr>
      </p:pic>
    </p:spTree>
    <p:extLst>
      <p:ext uri="{BB962C8B-B14F-4D97-AF65-F5344CB8AC3E}">
        <p14:creationId xmlns="" xmlns:p14="http://schemas.microsoft.com/office/powerpoint/2010/main" val="6073059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24"/>
            <a:ext cx="9072530" cy="928710"/>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Risk Map for AFP &amp;Measles Outbreak</a:t>
            </a:r>
          </a:p>
        </p:txBody>
      </p:sp>
      <p:sp>
        <p:nvSpPr>
          <p:cNvPr id="3" name="Content Placeholder 2"/>
          <p:cNvSpPr>
            <a:spLocks noGrp="1"/>
          </p:cNvSpPr>
          <p:nvPr>
            <p:ph idx="1"/>
          </p:nvPr>
        </p:nvSpPr>
        <p:spPr/>
        <p:txBody>
          <a:bodyPr/>
          <a:lstStyle/>
          <a:p>
            <a:endParaRPr lang="en-US" dirty="0"/>
          </a:p>
        </p:txBody>
      </p:sp>
      <p:pic>
        <p:nvPicPr>
          <p:cNvPr id="4" name="Picture 4" descr="I:\W35\m.jpg"/>
          <p:cNvPicPr>
            <a:picLocks noChangeAspect="1" noChangeArrowheads="1"/>
          </p:cNvPicPr>
          <p:nvPr/>
        </p:nvPicPr>
        <p:blipFill>
          <a:blip r:embed="rId2"/>
          <a:srcRect/>
          <a:stretch>
            <a:fillRect/>
          </a:stretch>
        </p:blipFill>
        <p:spPr bwMode="auto">
          <a:xfrm>
            <a:off x="4786314" y="1071546"/>
            <a:ext cx="4205286" cy="5557854"/>
          </a:xfrm>
          <a:prstGeom prst="rect">
            <a:avLst/>
          </a:prstGeom>
          <a:noFill/>
          <a:ln w="9525">
            <a:solidFill>
              <a:schemeClr val="tx1"/>
            </a:solidFill>
            <a:miter lim="800000"/>
            <a:headEnd/>
            <a:tailEnd/>
          </a:ln>
        </p:spPr>
      </p:pic>
      <p:pic>
        <p:nvPicPr>
          <p:cNvPr id="6146" name="Picture 2"/>
          <p:cNvPicPr>
            <a:picLocks noChangeAspect="1" noChangeArrowheads="1"/>
          </p:cNvPicPr>
          <p:nvPr/>
        </p:nvPicPr>
        <p:blipFill>
          <a:blip r:embed="rId3"/>
          <a:srcRect/>
          <a:stretch>
            <a:fillRect/>
          </a:stretch>
        </p:blipFill>
        <p:spPr bwMode="auto">
          <a:xfrm>
            <a:off x="285721" y="1071546"/>
            <a:ext cx="4214842" cy="5715016"/>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a:stretch>
            <a:fillRect/>
          </a:stretch>
        </p:blipFill>
        <p:spPr>
          <a:xfrm>
            <a:off x="71439" y="0"/>
            <a:ext cx="9072561" cy="678656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4786314" y="1071546"/>
            <a:ext cx="4000528" cy="5715016"/>
          </a:xfrm>
          <a:prstGeom prst="rect">
            <a:avLst/>
          </a:prstGeom>
          <a:solidFill>
            <a:schemeClr val="bg1">
              <a:lumMod val="8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t"/>
          <a:lstStyle/>
          <a:p>
            <a:pPr marL="342900" indent="-342900">
              <a:lnSpc>
                <a:spcPct val="250000"/>
              </a:lnSpc>
              <a:spcBef>
                <a:spcPct val="20000"/>
              </a:spcBef>
              <a:buFont typeface="Arial" panose="020B0604020202020204" pitchFamily="34" charset="0"/>
              <a:buChar char="•"/>
              <a:defRPr/>
            </a:pPr>
            <a:r>
              <a:rPr lang="en-GB" sz="2800" b="1" kern="0" baseline="-25000" dirty="0" smtClean="0">
                <a:solidFill>
                  <a:schemeClr val="bg2">
                    <a:lumMod val="10000"/>
                  </a:schemeClr>
                </a:solidFill>
                <a:latin typeface="Times New Roman" pitchFamily="18" charset="0"/>
                <a:cs typeface="Times New Roman" pitchFamily="18" charset="0"/>
              </a:rPr>
              <a:t>Total pop.    = </a:t>
            </a:r>
            <a:r>
              <a:rPr lang="en-US" sz="2800" b="1" dirty="0" smtClean="0"/>
              <a:t>41,149,153</a:t>
            </a:r>
            <a:r>
              <a:rPr lang="en-US" sz="2800" b="1" dirty="0" smtClean="0">
                <a:solidFill>
                  <a:schemeClr val="bg2">
                    <a:lumMod val="10000"/>
                  </a:schemeClr>
                </a:solidFill>
              </a:rPr>
              <a:t> </a:t>
            </a:r>
            <a:r>
              <a:rPr lang="en-US" sz="2800" b="1" baseline="-25000" dirty="0" smtClean="0">
                <a:solidFill>
                  <a:schemeClr val="bg2">
                    <a:lumMod val="10000"/>
                  </a:schemeClr>
                </a:solidFill>
                <a:latin typeface="Arial" charset="0"/>
                <a:cs typeface="Arial" charset="0"/>
              </a:rPr>
              <a:t>     </a:t>
            </a:r>
          </a:p>
          <a:p>
            <a:pPr marL="342900" indent="-342900">
              <a:lnSpc>
                <a:spcPct val="250000"/>
              </a:lnSpc>
              <a:spcBef>
                <a:spcPct val="20000"/>
              </a:spcBef>
              <a:buFont typeface="Arial" panose="020B0604020202020204" pitchFamily="34" charset="0"/>
              <a:buChar char="•"/>
              <a:defRPr/>
            </a:pPr>
            <a:r>
              <a:rPr lang="en-US" sz="2800" b="1" kern="0" baseline="-25000" dirty="0">
                <a:solidFill>
                  <a:schemeClr val="bg2">
                    <a:lumMod val="10000"/>
                  </a:schemeClr>
                </a:solidFill>
                <a:latin typeface="Times New Roman" pitchFamily="18" charset="0"/>
                <a:cs typeface="Times New Roman" pitchFamily="18" charset="0"/>
              </a:rPr>
              <a:t>  &lt; 1 pop.     </a:t>
            </a:r>
            <a:r>
              <a:rPr lang="en-US" sz="2800" b="1" kern="0" baseline="-25000" dirty="0" smtClean="0">
                <a:solidFill>
                  <a:schemeClr val="bg2">
                    <a:lumMod val="10000"/>
                  </a:schemeClr>
                </a:solidFill>
                <a:latin typeface="Times New Roman" pitchFamily="18" charset="0"/>
                <a:cs typeface="Times New Roman" pitchFamily="18" charset="0"/>
              </a:rPr>
              <a:t> = </a:t>
            </a:r>
            <a:r>
              <a:rPr lang="en-US" sz="2800" b="1" dirty="0" smtClean="0"/>
              <a:t>1,402,511 </a:t>
            </a:r>
            <a:endParaRPr lang="en-US" sz="2800" b="1" dirty="0" smtClean="0">
              <a:solidFill>
                <a:schemeClr val="bg2">
                  <a:lumMod val="10000"/>
                </a:schemeClr>
              </a:solidFill>
            </a:endParaRPr>
          </a:p>
          <a:p>
            <a:pPr marL="342900" indent="-342900">
              <a:lnSpc>
                <a:spcPct val="250000"/>
              </a:lnSpc>
              <a:spcBef>
                <a:spcPct val="20000"/>
              </a:spcBef>
              <a:buFont typeface="Arial" panose="020B0604020202020204" pitchFamily="34" charset="0"/>
              <a:buChar char="•"/>
              <a:defRPr/>
            </a:pPr>
            <a:r>
              <a:rPr lang="en-US" sz="2800" b="1" dirty="0" smtClean="0">
                <a:solidFill>
                  <a:schemeClr val="bg2">
                    <a:lumMod val="10000"/>
                  </a:schemeClr>
                </a:solidFill>
              </a:rPr>
              <a:t> </a:t>
            </a:r>
            <a:r>
              <a:rPr lang="en-US" sz="2800" b="1" kern="0" baseline="-25000" dirty="0" smtClean="0">
                <a:solidFill>
                  <a:schemeClr val="bg2">
                    <a:lumMod val="10000"/>
                  </a:schemeClr>
                </a:solidFill>
                <a:latin typeface="Times New Roman" pitchFamily="18" charset="0"/>
                <a:cs typeface="Times New Roman" pitchFamily="18" charset="0"/>
              </a:rPr>
              <a:t>   &lt; 5 pop.    =  </a:t>
            </a:r>
            <a:r>
              <a:rPr lang="en-US" sz="2800" b="1" dirty="0" smtClean="0"/>
              <a:t>6,490,062</a:t>
            </a:r>
            <a:r>
              <a:rPr lang="en-US" sz="2800" b="1" dirty="0" smtClean="0">
                <a:solidFill>
                  <a:schemeClr val="bg2">
                    <a:lumMod val="10000"/>
                  </a:schemeClr>
                </a:solidFill>
              </a:rPr>
              <a:t> </a:t>
            </a:r>
          </a:p>
          <a:p>
            <a:pPr marL="342900" indent="-342900">
              <a:lnSpc>
                <a:spcPct val="250000"/>
              </a:lnSpc>
              <a:spcBef>
                <a:spcPct val="20000"/>
              </a:spcBef>
              <a:buFont typeface="Arial" panose="020B0604020202020204" pitchFamily="34" charset="0"/>
              <a:buChar char="•"/>
              <a:defRPr/>
            </a:pPr>
            <a:r>
              <a:rPr lang="en-US" sz="2800" b="1" kern="0" baseline="-25000" dirty="0" smtClean="0">
                <a:solidFill>
                  <a:schemeClr val="bg2">
                    <a:lumMod val="10000"/>
                  </a:schemeClr>
                </a:solidFill>
                <a:latin typeface="Times New Roman" pitchFamily="18" charset="0"/>
                <a:cs typeface="Times New Roman" pitchFamily="18" charset="0"/>
              </a:rPr>
              <a:t>  States      =     </a:t>
            </a:r>
            <a:r>
              <a:rPr lang="en-US" sz="2800" b="1" dirty="0" smtClean="0"/>
              <a:t>18</a:t>
            </a:r>
          </a:p>
          <a:p>
            <a:pPr marL="342900" indent="-342900">
              <a:lnSpc>
                <a:spcPct val="250000"/>
              </a:lnSpc>
              <a:spcBef>
                <a:spcPct val="20000"/>
              </a:spcBef>
              <a:buFont typeface="Arial" panose="020B0604020202020204" pitchFamily="34" charset="0"/>
              <a:buChar char="•"/>
              <a:defRPr/>
            </a:pPr>
            <a:r>
              <a:rPr lang="en-GB" sz="2800" b="1" kern="0" baseline="-25000" dirty="0" smtClean="0">
                <a:solidFill>
                  <a:schemeClr val="bg2">
                    <a:lumMod val="10000"/>
                  </a:schemeClr>
                </a:solidFill>
                <a:latin typeface="Times New Roman" pitchFamily="18" charset="0"/>
                <a:cs typeface="Times New Roman" pitchFamily="18" charset="0"/>
              </a:rPr>
              <a:t>Localities  </a:t>
            </a:r>
            <a:r>
              <a:rPr lang="en-GB" sz="2800" b="1" kern="0" baseline="-25000" dirty="0" smtClean="0">
                <a:latin typeface="Times New Roman" pitchFamily="18" charset="0"/>
                <a:cs typeface="Times New Roman" pitchFamily="18" charset="0"/>
              </a:rPr>
              <a:t>= </a:t>
            </a:r>
            <a:r>
              <a:rPr lang="en-GB" sz="2800" b="1" dirty="0" smtClean="0"/>
              <a:t>187</a:t>
            </a:r>
          </a:p>
          <a:p>
            <a:pPr marL="342900" indent="-342900">
              <a:lnSpc>
                <a:spcPct val="250000"/>
              </a:lnSpc>
              <a:spcBef>
                <a:spcPct val="20000"/>
              </a:spcBef>
              <a:buFont typeface="Arial" panose="020B0604020202020204" pitchFamily="34" charset="0"/>
              <a:buChar char="•"/>
              <a:defRPr/>
            </a:pPr>
            <a:endParaRPr lang="en-US" sz="2400" b="1" kern="0" dirty="0">
              <a:latin typeface="Times New Roman" pitchFamily="18" charset="0"/>
              <a:cs typeface="Times New Roman" pitchFamily="18" charset="0"/>
            </a:endParaRPr>
          </a:p>
        </p:txBody>
      </p:sp>
      <p:sp>
        <p:nvSpPr>
          <p:cNvPr id="13316" name="Rectangle 5"/>
          <p:cNvSpPr>
            <a:spLocks noChangeArrowheads="1"/>
          </p:cNvSpPr>
          <p:nvPr/>
        </p:nvSpPr>
        <p:spPr bwMode="auto">
          <a:xfrm>
            <a:off x="5000628" y="71414"/>
            <a:ext cx="3545537" cy="877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3429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lnSpc>
                <a:spcPct val="170000"/>
              </a:lnSpc>
              <a:buClr>
                <a:srgbClr val="250DB3"/>
              </a:buClr>
              <a:buSzPct val="90000"/>
            </a:pPr>
            <a:r>
              <a:rPr lang="en-GB" sz="3000" b="1" dirty="0" smtClean="0"/>
              <a:t>Background.........</a:t>
            </a:r>
            <a:endParaRPr lang="en-GB" sz="3000" b="1" dirty="0"/>
          </a:p>
        </p:txBody>
      </p:sp>
      <p:pic>
        <p:nvPicPr>
          <p:cNvPr id="2" name="Picture 1"/>
          <p:cNvPicPr>
            <a:picLocks noChangeAspect="1"/>
          </p:cNvPicPr>
          <p:nvPr/>
        </p:nvPicPr>
        <p:blipFill>
          <a:blip r:embed="rId2"/>
          <a:stretch>
            <a:fillRect/>
          </a:stretch>
        </p:blipFill>
        <p:spPr>
          <a:xfrm>
            <a:off x="428596" y="1208702"/>
            <a:ext cx="3929090" cy="53635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6" name="Picture 5" descr="sudanflag"/>
          <p:cNvPicPr>
            <a:picLocks noChangeAspect="1" noChangeArrowheads="1" noCrop="1"/>
          </p:cNvPicPr>
          <p:nvPr/>
        </p:nvPicPr>
        <p:blipFill>
          <a:blip r:embed="rId3"/>
          <a:srcRect/>
          <a:stretch>
            <a:fillRect/>
          </a:stretch>
        </p:blipFill>
        <p:spPr bwMode="auto">
          <a:xfrm>
            <a:off x="851903" y="-44649"/>
            <a:ext cx="2835323" cy="1177413"/>
          </a:xfrm>
          <a:prstGeom prst="rect">
            <a:avLst/>
          </a:prstGeom>
          <a:noFill/>
          <a:ln w="9525">
            <a:noFill/>
            <a:miter lim="800000"/>
            <a:headEnd/>
            <a:tailEnd/>
          </a:ln>
        </p:spPr>
      </p:pic>
    </p:spTree>
    <p:extLst>
      <p:ext uri="{BB962C8B-B14F-4D97-AF65-F5344CB8AC3E}">
        <p14:creationId xmlns="" xmlns:p14="http://schemas.microsoft.com/office/powerpoint/2010/main" val="356244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Programmatic Benefits Contributed By Polio </a:t>
            </a:r>
          </a:p>
        </p:txBody>
      </p:sp>
      <p:sp>
        <p:nvSpPr>
          <p:cNvPr id="3" name="Content Placeholder 2"/>
          <p:cNvSpPr>
            <a:spLocks noGrp="1"/>
          </p:cNvSpPr>
          <p:nvPr>
            <p:ph idx="1"/>
          </p:nvPr>
        </p:nvSpPr>
        <p:spPr>
          <a:xfrm>
            <a:off x="100042" y="714356"/>
            <a:ext cx="8901114" cy="6143644"/>
          </a:xfrm>
        </p:spPr>
        <p:txBody>
          <a:bodyPr>
            <a:normAutofit/>
          </a:bodyPr>
          <a:lstStyle/>
          <a:p>
            <a:pPr>
              <a:buNone/>
            </a:pPr>
            <a:r>
              <a:rPr lang="en-US" sz="2600" b="1" dirty="0" smtClean="0">
                <a:latin typeface="Times New Roman" pitchFamily="18" charset="0"/>
                <a:cs typeface="Times New Roman" pitchFamily="18" charset="0"/>
              </a:rPr>
              <a:t>Advocacy &amp; Social Mobilization</a:t>
            </a:r>
          </a:p>
          <a:p>
            <a:pPr lvl="0">
              <a:lnSpc>
                <a:spcPct val="150000"/>
              </a:lnSpc>
            </a:pPr>
            <a:r>
              <a:rPr lang="en-GB" sz="2800" dirty="0" smtClean="0">
                <a:latin typeface="Times New Roman" pitchFamily="18" charset="0"/>
                <a:cs typeface="Times New Roman" pitchFamily="18" charset="0"/>
              </a:rPr>
              <a:t>polio eradication success promotes and sensitizes the politician and community leaders for the importance of prevention  and  control activities in the field of communicable diseases.</a:t>
            </a:r>
            <a:endParaRPr lang="en-US" sz="2800" dirty="0" smtClean="0">
              <a:latin typeface="Times New Roman" pitchFamily="18" charset="0"/>
              <a:cs typeface="Times New Roman" pitchFamily="18" charset="0"/>
            </a:endParaRPr>
          </a:p>
          <a:p>
            <a:pPr>
              <a:lnSpc>
                <a:spcPct val="150000"/>
              </a:lnSpc>
            </a:pPr>
            <a:r>
              <a:rPr lang="en-US" sz="2800" dirty="0" smtClean="0">
                <a:latin typeface="Times New Roman" pitchFamily="18" charset="0"/>
                <a:cs typeface="Times New Roman" pitchFamily="18" charset="0"/>
              </a:rPr>
              <a:t>Using mobilized and trained volunteers as social mobilizer  and health workers to AFP surveillance and polio SIAs to attain measles elimination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Programmatic Benefits Contributed By Polio </a:t>
            </a:r>
          </a:p>
        </p:txBody>
      </p:sp>
      <p:sp>
        <p:nvSpPr>
          <p:cNvPr id="3" name="Content Placeholder 2"/>
          <p:cNvSpPr>
            <a:spLocks noGrp="1"/>
          </p:cNvSpPr>
          <p:nvPr>
            <p:ph idx="1"/>
          </p:nvPr>
        </p:nvSpPr>
        <p:spPr>
          <a:xfrm>
            <a:off x="100042" y="714356"/>
            <a:ext cx="8901114" cy="6143644"/>
          </a:xfrm>
        </p:spPr>
        <p:txBody>
          <a:bodyPr>
            <a:normAutofit/>
          </a:bodyPr>
          <a:lstStyle/>
          <a:p>
            <a:pPr>
              <a:buNone/>
            </a:pPr>
            <a:endParaRPr lang="en-US" sz="2600" b="1" dirty="0" smtClean="0">
              <a:latin typeface="Times New Roman" pitchFamily="18" charset="0"/>
              <a:cs typeface="Times New Roman" pitchFamily="18" charset="0"/>
            </a:endParaRPr>
          </a:p>
          <a:p>
            <a:pPr>
              <a:buNone/>
            </a:pPr>
            <a:r>
              <a:rPr lang="en-US" sz="2600" b="1" dirty="0" smtClean="0">
                <a:latin typeface="Times New Roman" pitchFamily="18" charset="0"/>
                <a:cs typeface="Times New Roman" pitchFamily="18" charset="0"/>
              </a:rPr>
              <a:t>Advocacy &amp; Social Mobilization</a:t>
            </a:r>
          </a:p>
          <a:p>
            <a:pPr>
              <a:lnSpc>
                <a:spcPct val="150000"/>
              </a:lnSpc>
            </a:pPr>
            <a:r>
              <a:rPr lang="en-US" sz="2800" dirty="0" smtClean="0">
                <a:latin typeface="Times New Roman" pitchFamily="18" charset="0"/>
                <a:cs typeface="Times New Roman" pitchFamily="18" charset="0"/>
              </a:rPr>
              <a:t>Using Social map for special population (e.g. Nomads) Communications and community engagement developed to achieve polio eradication in measles surveillance and SIAs</a:t>
            </a:r>
          </a:p>
          <a:p>
            <a:pPr>
              <a:lnSpc>
                <a:spcPct val="150000"/>
              </a:lnSpc>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a:solidFill>
            <a:schemeClr val="bg1">
              <a:lumMod val="95000"/>
            </a:schemeClr>
          </a:solidFill>
          <a:ln w="88900">
            <a:noFill/>
            <a:miter lim="800000"/>
            <a:headEnd/>
            <a:tailEnd/>
          </a:ln>
        </p:spPr>
        <p:txBody>
          <a:bodyPr anchor="ctr"/>
          <a:lstStyle/>
          <a:p>
            <a:pPr lvl="1" algn="l"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Programmatic Benefits Contributed By Polio </a:t>
            </a:r>
          </a:p>
        </p:txBody>
      </p:sp>
      <p:sp>
        <p:nvSpPr>
          <p:cNvPr id="3" name="Content Placeholder 2"/>
          <p:cNvSpPr>
            <a:spLocks noGrp="1"/>
          </p:cNvSpPr>
          <p:nvPr>
            <p:ph idx="1"/>
          </p:nvPr>
        </p:nvSpPr>
        <p:spPr>
          <a:xfrm>
            <a:off x="100042" y="714356"/>
            <a:ext cx="8901114" cy="6143644"/>
          </a:xfrm>
        </p:spPr>
        <p:txBody>
          <a:bodyPr>
            <a:normAutofit/>
          </a:bodyPr>
          <a:lstStyle/>
          <a:p>
            <a:pPr>
              <a:lnSpc>
                <a:spcPct val="150000"/>
              </a:lnSpc>
              <a:buNone/>
            </a:pPr>
            <a:r>
              <a:rPr lang="en-US" sz="2600" b="1" dirty="0" smtClean="0">
                <a:latin typeface="Times New Roman" pitchFamily="18" charset="0"/>
                <a:cs typeface="Times New Roman" pitchFamily="18" charset="0"/>
              </a:rPr>
              <a:t>Cold Chain:</a:t>
            </a:r>
          </a:p>
          <a:p>
            <a:pPr>
              <a:lnSpc>
                <a:spcPct val="150000"/>
              </a:lnSpc>
            </a:pPr>
            <a:r>
              <a:rPr lang="en-US" sz="2800" dirty="0" smtClean="0">
                <a:latin typeface="Times New Roman" pitchFamily="18" charset="0"/>
                <a:cs typeface="Times New Roman" pitchFamily="18" charset="0"/>
              </a:rPr>
              <a:t>Equipment inventory update and repairs and maintenance for polio lead to Strengthening the cold chain </a:t>
            </a:r>
          </a:p>
          <a:p>
            <a:pPr>
              <a:lnSpc>
                <a:spcPct val="150000"/>
              </a:lnSpc>
            </a:pPr>
            <a:r>
              <a:rPr lang="en-US" sz="2800" dirty="0" smtClean="0">
                <a:latin typeface="Times New Roman" pitchFamily="18" charset="0"/>
                <a:cs typeface="Times New Roman" pitchFamily="18" charset="0"/>
              </a:rPr>
              <a:t>Vaccine management forms, wastage and logistics started with  polio eradication initiative .</a:t>
            </a:r>
          </a:p>
          <a:p>
            <a:pPr>
              <a:lnSpc>
                <a:spcPct val="150000"/>
              </a:lnSpc>
              <a:buNone/>
            </a:pPr>
            <a:endParaRPr lang="en-US" sz="2800" dirty="0" smtClean="0">
              <a:latin typeface="Times New Roman" pitchFamily="18" charset="0"/>
              <a:cs typeface="Times New Roman" pitchFamily="18" charset="0"/>
            </a:endParaRPr>
          </a:p>
        </p:txBody>
      </p:sp>
      <p:pic>
        <p:nvPicPr>
          <p:cNvPr id="4" name="Picture 5" descr="DSC03067"/>
          <p:cNvPicPr>
            <a:picLocks noChangeAspect="1" noChangeArrowheads="1"/>
          </p:cNvPicPr>
          <p:nvPr/>
        </p:nvPicPr>
        <p:blipFill>
          <a:blip r:embed="rId2" cstate="print"/>
          <a:srcRect/>
          <a:stretch>
            <a:fillRect/>
          </a:stretch>
        </p:blipFill>
        <p:spPr bwMode="auto">
          <a:xfrm>
            <a:off x="100042" y="4077072"/>
            <a:ext cx="9043958" cy="2780928"/>
          </a:xfrm>
          <a:prstGeom prst="rect">
            <a:avLst/>
          </a:prstGeom>
          <a:noFill/>
          <a:ln w="9525">
            <a:noFill/>
            <a:miter lim="800000"/>
            <a:headEnd/>
            <a:tailEnd/>
          </a:ln>
        </p:spPr>
      </p:pic>
    </p:spTree>
    <p:extLst>
      <p:ext uri="{BB962C8B-B14F-4D97-AF65-F5344CB8AC3E}">
        <p14:creationId xmlns="" xmlns:p14="http://schemas.microsoft.com/office/powerpoint/2010/main" val="156920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8858280" cy="3960440"/>
          </a:xfrm>
        </p:spPr>
        <p:txBody>
          <a:bodyPr>
            <a:noAutofit/>
          </a:bodyPr>
          <a:lstStyle/>
          <a:p>
            <a:pPr>
              <a:lnSpc>
                <a:spcPct val="150000"/>
              </a:lnSpc>
            </a:pPr>
            <a:r>
              <a:rPr lang="en-US" sz="2800" dirty="0" smtClean="0">
                <a:latin typeface="Times New Roman" pitchFamily="18" charset="0"/>
                <a:cs typeface="Times New Roman" pitchFamily="18" charset="0"/>
              </a:rPr>
              <a:t>Allocate the capacities, processes and assets created by the program to support &amp;strengthening Measles and Rubella Surveillance.</a:t>
            </a:r>
          </a:p>
          <a:p>
            <a:pPr>
              <a:lnSpc>
                <a:spcPct val="150000"/>
              </a:lnSpc>
            </a:pPr>
            <a:r>
              <a:rPr lang="en-US" sz="2800" dirty="0" smtClean="0">
                <a:latin typeface="Times New Roman" pitchFamily="18" charset="0"/>
                <a:cs typeface="Times New Roman" pitchFamily="18" charset="0"/>
              </a:rPr>
              <a:t>Use all Strategies to reach vulnerable and hard to reach population to support measles immunization and surveillance</a:t>
            </a:r>
          </a:p>
          <a:p>
            <a:pPr>
              <a:lnSpc>
                <a:spcPct val="150000"/>
              </a:lnSpc>
            </a:pPr>
            <a:endParaRPr lang="en-US" sz="2800" dirty="0" smtClean="0">
              <a:latin typeface="Times New Roman" pitchFamily="18" charset="0"/>
              <a:cs typeface="Times New Roman" pitchFamily="18" charset="0"/>
            </a:endParaRPr>
          </a:p>
        </p:txBody>
      </p:sp>
      <p:sp>
        <p:nvSpPr>
          <p:cNvPr id="4" name="Rectangle 3"/>
          <p:cNvSpPr/>
          <p:nvPr/>
        </p:nvSpPr>
        <p:spPr>
          <a:xfrm>
            <a:off x="0" y="1"/>
            <a:ext cx="9144000" cy="928693"/>
          </a:xfrm>
          <a:prstGeom prst="rect">
            <a:avLst/>
          </a:prstGeom>
          <a:solidFill>
            <a:schemeClr val="bg1">
              <a:lumMod val="95000"/>
            </a:schemeClr>
          </a:solidFill>
          <a:ln w="88900">
            <a:noFill/>
            <a:miter lim="800000"/>
            <a:headEnd/>
            <a:tailEnd/>
          </a:ln>
        </p:spPr>
        <p:txBody>
          <a:bodyPr anchor="ctr"/>
          <a:lstStyle/>
          <a:p>
            <a:pPr marL="0" lvl="1" algn="ctr">
              <a:buClr>
                <a:srgbClr val="00B0F0"/>
              </a:buClr>
              <a:buSzPct val="90000"/>
              <a:defRPr/>
            </a:pPr>
            <a:r>
              <a:rPr lang="en-US" sz="3200" b="1" dirty="0" smtClean="0">
                <a:solidFill>
                  <a:schemeClr val="tx1">
                    <a:lumMod val="95000"/>
                    <a:lumOff val="5000"/>
                  </a:schemeClr>
                </a:solidFill>
                <a:latin typeface="Times New Roman" pitchFamily="18" charset="0"/>
                <a:cs typeface="Times New Roman" pitchFamily="18" charset="0"/>
              </a:rPr>
              <a:t>Examples of Use of Polio’s Infrastructure to Support Measles and Rubella in Sudan</a:t>
            </a:r>
          </a:p>
        </p:txBody>
      </p:sp>
      <p:pic>
        <p:nvPicPr>
          <p:cNvPr id="6" name="Picture 2"/>
          <p:cNvPicPr>
            <a:picLocks noChangeAspect="1" noChangeArrowheads="1"/>
          </p:cNvPicPr>
          <p:nvPr/>
        </p:nvPicPr>
        <p:blipFill>
          <a:blip r:embed="rId2" cstate="print"/>
          <a:srcRect/>
          <a:stretch>
            <a:fillRect/>
          </a:stretch>
        </p:blipFill>
        <p:spPr bwMode="auto">
          <a:xfrm>
            <a:off x="5004048" y="4797152"/>
            <a:ext cx="4139952" cy="2060848"/>
          </a:xfrm>
          <a:prstGeom prst="rect">
            <a:avLst/>
          </a:prstGeom>
          <a:noFill/>
          <a:ln w="9525">
            <a:noFill/>
            <a:miter lim="800000"/>
            <a:headEnd/>
            <a:tailEnd/>
          </a:ln>
        </p:spPr>
      </p:pic>
      <p:pic>
        <p:nvPicPr>
          <p:cNvPr id="7" name="Picture Placeholder 4"/>
          <p:cNvPicPr>
            <a:picLocks noChangeAspect="1"/>
          </p:cNvPicPr>
          <p:nvPr/>
        </p:nvPicPr>
        <p:blipFill>
          <a:blip r:embed="rId3" cstate="print"/>
          <a:srcRect/>
          <a:stretch>
            <a:fillRect/>
          </a:stretch>
        </p:blipFill>
        <p:spPr>
          <a:xfrm>
            <a:off x="0" y="4797152"/>
            <a:ext cx="5004048" cy="2060848"/>
          </a:xfrm>
          <a:prstGeom prst="rect">
            <a:avLst/>
          </a:prstGeom>
        </p:spPr>
      </p:pic>
    </p:spTree>
    <p:extLst>
      <p:ext uri="{BB962C8B-B14F-4D97-AF65-F5344CB8AC3E}">
        <p14:creationId xmlns="" xmlns:p14="http://schemas.microsoft.com/office/powerpoint/2010/main" val="146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8" y="1000108"/>
            <a:ext cx="8858280" cy="5786454"/>
          </a:xfrm>
        </p:spPr>
        <p:txBody>
          <a:bodyPr>
            <a:normAutofit fontScale="92500" lnSpcReduction="10000"/>
          </a:bodyPr>
          <a:lstStyle/>
          <a:p>
            <a:pPr>
              <a:buNone/>
            </a:pPr>
            <a:r>
              <a:rPr lang="en-US" sz="2800" b="1" dirty="0" smtClean="0">
                <a:solidFill>
                  <a:schemeClr val="tx1">
                    <a:lumMod val="95000"/>
                    <a:lumOff val="5000"/>
                  </a:schemeClr>
                </a:solidFill>
                <a:latin typeface="Times New Roman" pitchFamily="18" charset="0"/>
                <a:cs typeface="Times New Roman" pitchFamily="18" charset="0"/>
              </a:rPr>
              <a:t>Measles and Rubella laboratory </a:t>
            </a:r>
            <a:endParaRPr lang="en-US" sz="2800" dirty="0" smtClean="0">
              <a:latin typeface="Times New Roman" pitchFamily="18" charset="0"/>
              <a:cs typeface="Times New Roman" pitchFamily="18" charset="0"/>
            </a:endParaRPr>
          </a:p>
          <a:p>
            <a:pPr lvl="0">
              <a:lnSpc>
                <a:spcPct val="150000"/>
              </a:lnSpc>
            </a:pPr>
            <a:r>
              <a:rPr lang="en-GB" sz="3000" dirty="0" smtClean="0">
                <a:latin typeface="Times New Roman" pitchFamily="18" charset="0"/>
                <a:cs typeface="Times New Roman" pitchFamily="18" charset="0"/>
              </a:rPr>
              <a:t>accredited polio lab and the qualified personnel, </a:t>
            </a:r>
            <a:r>
              <a:rPr lang="en-US" sz="3000" dirty="0" smtClean="0">
                <a:latin typeface="Times New Roman" pitchFamily="18" charset="0"/>
                <a:cs typeface="Times New Roman" pitchFamily="18" charset="0"/>
              </a:rPr>
              <a:t>transport, and shipping of samples </a:t>
            </a:r>
            <a:r>
              <a:rPr lang="en-GB" sz="3000" dirty="0" smtClean="0">
                <a:latin typeface="Times New Roman" pitchFamily="18" charset="0"/>
                <a:cs typeface="Times New Roman" pitchFamily="18" charset="0"/>
              </a:rPr>
              <a:t>are currently </a:t>
            </a:r>
            <a:r>
              <a:rPr lang="en-GB" sz="3000" dirty="0" smtClean="0">
                <a:latin typeface="Times New Roman" pitchFamily="18" charset="0"/>
                <a:cs typeface="Times New Roman" pitchFamily="18" charset="0"/>
              </a:rPr>
              <a:t> </a:t>
            </a:r>
            <a:r>
              <a:rPr lang="en-GB" sz="3000" dirty="0" smtClean="0">
                <a:latin typeface="Times New Roman" pitchFamily="18" charset="0"/>
                <a:cs typeface="Times New Roman" pitchFamily="18" charset="0"/>
              </a:rPr>
              <a:t>utilized for measles and other vaccine preventable diseases </a:t>
            </a:r>
            <a:r>
              <a:rPr lang="en-GB" sz="3000" dirty="0" smtClean="0">
                <a:latin typeface="Times New Roman" pitchFamily="18" charset="0"/>
                <a:cs typeface="Times New Roman" pitchFamily="18" charset="0"/>
              </a:rPr>
              <a:t>surveillance</a:t>
            </a:r>
            <a:endParaRPr lang="en-US" sz="3000" dirty="0" smtClean="0">
              <a:latin typeface="Times New Roman" pitchFamily="18" charset="0"/>
              <a:cs typeface="Times New Roman" pitchFamily="18" charset="0"/>
            </a:endParaRPr>
          </a:p>
          <a:p>
            <a:pPr lvl="0">
              <a:lnSpc>
                <a:spcPct val="150000"/>
              </a:lnSpc>
            </a:pPr>
            <a:r>
              <a:rPr lang="en-US" sz="3000" dirty="0" smtClean="0">
                <a:latin typeface="Times New Roman" pitchFamily="18" charset="0"/>
                <a:cs typeface="Times New Roman" pitchFamily="18" charset="0"/>
              </a:rPr>
              <a:t>T</a:t>
            </a:r>
            <a:r>
              <a:rPr lang="en-GB" sz="3000" dirty="0" smtClean="0">
                <a:latin typeface="Times New Roman" pitchFamily="18" charset="0"/>
                <a:cs typeface="Times New Roman" pitchFamily="18" charset="0"/>
              </a:rPr>
              <a:t>he existing polio lab will be upgraded and used for all other viral diseases in the country.</a:t>
            </a:r>
            <a:endParaRPr lang="en-US" sz="3000" dirty="0" smtClean="0">
              <a:latin typeface="Times New Roman" pitchFamily="18" charset="0"/>
              <a:cs typeface="Times New Roman" pitchFamily="18" charset="0"/>
            </a:endParaRPr>
          </a:p>
          <a:p>
            <a:pPr>
              <a:lnSpc>
                <a:spcPct val="150000"/>
              </a:lnSpc>
            </a:pPr>
            <a:r>
              <a:rPr lang="en-US" sz="3000" dirty="0" smtClean="0">
                <a:latin typeface="Times New Roman" pitchFamily="18" charset="0"/>
                <a:cs typeface="Times New Roman" pitchFamily="18" charset="0"/>
              </a:rPr>
              <a:t>Rubella </a:t>
            </a:r>
            <a:r>
              <a:rPr lang="en-US" sz="3000" dirty="0">
                <a:latin typeface="Times New Roman" pitchFamily="18" charset="0"/>
                <a:cs typeface="Times New Roman" pitchFamily="18" charset="0"/>
              </a:rPr>
              <a:t>surveillance is </a:t>
            </a:r>
            <a:r>
              <a:rPr lang="en-US" sz="3000" b="1" dirty="0" smtClean="0">
                <a:latin typeface="Times New Roman" pitchFamily="18" charset="0"/>
                <a:cs typeface="Times New Roman" pitchFamily="18" charset="0"/>
              </a:rPr>
              <a:t>integrated</a:t>
            </a:r>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with measles </a:t>
            </a:r>
            <a:r>
              <a:rPr lang="en-US" sz="3000" dirty="0" smtClean="0">
                <a:latin typeface="Times New Roman" pitchFamily="18" charset="0"/>
                <a:cs typeface="Times New Roman" pitchFamily="18" charset="0"/>
              </a:rPr>
              <a:t>surveillance.</a:t>
            </a:r>
            <a:endParaRPr lang="en-US" sz="3000" dirty="0">
              <a:latin typeface="Times New Roman" pitchFamily="18" charset="0"/>
              <a:cs typeface="Times New Roman" pitchFamily="18" charset="0"/>
            </a:endParaRPr>
          </a:p>
        </p:txBody>
      </p:sp>
      <p:sp>
        <p:nvSpPr>
          <p:cNvPr id="4" name="Rectangle 3"/>
          <p:cNvSpPr/>
          <p:nvPr/>
        </p:nvSpPr>
        <p:spPr>
          <a:xfrm>
            <a:off x="0" y="-24"/>
            <a:ext cx="9144000" cy="928695"/>
          </a:xfrm>
          <a:prstGeom prst="rect">
            <a:avLst/>
          </a:prstGeom>
          <a:solidFill>
            <a:schemeClr val="bg1">
              <a:lumMod val="95000"/>
            </a:schemeClr>
          </a:solidFill>
          <a:ln w="88900">
            <a:noFill/>
            <a:miter lim="800000"/>
            <a:headEnd/>
            <a:tailEnd/>
          </a:ln>
        </p:spPr>
        <p:txBody>
          <a:bodyPr anchor="ctr"/>
          <a:lstStyle/>
          <a:p>
            <a:pPr marL="0" lvl="1" algn="ctr">
              <a:buClr>
                <a:srgbClr val="00B0F0"/>
              </a:buClr>
              <a:buSzPct val="90000"/>
              <a:defRPr/>
            </a:pPr>
            <a:r>
              <a:rPr lang="en-US" sz="3200" b="1" dirty="0" smtClean="0">
                <a:solidFill>
                  <a:schemeClr val="tx1">
                    <a:lumMod val="95000"/>
                    <a:lumOff val="5000"/>
                  </a:schemeClr>
                </a:solidFill>
                <a:latin typeface="Times New Roman" pitchFamily="18" charset="0"/>
                <a:cs typeface="Times New Roman" pitchFamily="18" charset="0"/>
              </a:rPr>
              <a:t>Examples of Use of Polio’s Infrastructure to Support Measles and Rubella in Sudan</a:t>
            </a:r>
          </a:p>
        </p:txBody>
      </p:sp>
    </p:spTree>
    <p:extLst>
      <p:ext uri="{BB962C8B-B14F-4D97-AF65-F5344CB8AC3E}">
        <p14:creationId xmlns="" xmlns:p14="http://schemas.microsoft.com/office/powerpoint/2010/main" val="1468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428760"/>
          </a:xfrm>
          <a:solidFill>
            <a:schemeClr val="bg1">
              <a:lumMod val="95000"/>
            </a:schemeClr>
          </a:solidFill>
          <a:ln w="88900">
            <a:noFill/>
            <a:miter lim="800000"/>
            <a:headEnd/>
            <a:tailEnd/>
          </a:ln>
        </p:spPr>
        <p:txBody>
          <a:bodyPr anchor="ctr">
            <a:normAutofit fontScale="90000"/>
          </a:bodyPr>
          <a:lstStyle/>
          <a:p>
            <a:pPr lvl="1" algn="ctr" rtl="0">
              <a:buClr>
                <a:srgbClr val="00B0F0"/>
              </a:buClr>
              <a:buSzPct val="90000"/>
              <a:defRPr/>
            </a:pPr>
            <a:r>
              <a:rPr lang="en-US" sz="3600" b="1" kern="1200" dirty="0">
                <a:solidFill>
                  <a:schemeClr val="tx1">
                    <a:lumMod val="95000"/>
                    <a:lumOff val="5000"/>
                  </a:schemeClr>
                </a:solidFill>
                <a:latin typeface="Times New Roman" pitchFamily="18" charset="0"/>
                <a:ea typeface="+mn-ea"/>
                <a:cs typeface="Times New Roman" pitchFamily="18" charset="0"/>
              </a:rPr>
              <a:t/>
            </a:r>
            <a:br>
              <a:rPr lang="en-US" sz="3600" b="1" kern="1200" dirty="0">
                <a:solidFill>
                  <a:schemeClr val="tx1">
                    <a:lumMod val="95000"/>
                    <a:lumOff val="5000"/>
                  </a:schemeClr>
                </a:solidFill>
                <a:latin typeface="Times New Roman" pitchFamily="18" charset="0"/>
                <a:ea typeface="+mn-ea"/>
                <a:cs typeface="Times New Roman" pitchFamily="18" charset="0"/>
              </a:rPr>
            </a:br>
            <a:r>
              <a:rPr lang="en-US" sz="3600" b="1" kern="1200" dirty="0">
                <a:solidFill>
                  <a:schemeClr val="tx1">
                    <a:lumMod val="95000"/>
                    <a:lumOff val="5000"/>
                  </a:schemeClr>
                </a:solidFill>
                <a:latin typeface="Times New Roman" pitchFamily="18" charset="0"/>
                <a:ea typeface="+mn-ea"/>
                <a:cs typeface="Times New Roman" pitchFamily="18" charset="0"/>
              </a:rPr>
              <a:t>Likelihood That Infrastructure Will Be Maintained &amp; Ability to Support Immunizations &amp; Measles / Rubella</a:t>
            </a:r>
            <a:br>
              <a:rPr lang="en-US" sz="3600" b="1" kern="1200" dirty="0">
                <a:solidFill>
                  <a:schemeClr val="tx1">
                    <a:lumMod val="95000"/>
                    <a:lumOff val="5000"/>
                  </a:schemeClr>
                </a:solidFill>
                <a:latin typeface="Times New Roman" pitchFamily="18" charset="0"/>
                <a:ea typeface="+mn-ea"/>
                <a:cs typeface="Times New Roman" pitchFamily="18" charset="0"/>
              </a:rPr>
            </a:br>
            <a:endParaRPr lang="en-US" sz="3600" b="1" kern="1200" dirty="0">
              <a:solidFill>
                <a:schemeClr val="tx1">
                  <a:lumMod val="95000"/>
                  <a:lumOff val="5000"/>
                </a:schemeClr>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71406" y="1484784"/>
            <a:ext cx="8901082" cy="5158926"/>
          </a:xfrm>
        </p:spPr>
        <p:txBody>
          <a:bodyPr>
            <a:normAutofit/>
          </a:bodyPr>
          <a:lstStyle/>
          <a:p>
            <a:pPr>
              <a:lnSpc>
                <a:spcPct val="150000"/>
              </a:lnSpc>
            </a:pPr>
            <a:r>
              <a:rPr lang="en-US" sz="2800" dirty="0" smtClean="0">
                <a:latin typeface="Times New Roman" pitchFamily="18" charset="0"/>
                <a:cs typeface="Times New Roman" pitchFamily="18" charset="0"/>
              </a:rPr>
              <a:t>Volunteers, assistant, secretaries, drivers, supporting staff (e.g. IT) work in Measles and Rubella Surveillance.</a:t>
            </a:r>
          </a:p>
          <a:p>
            <a:pPr>
              <a:lnSpc>
                <a:spcPct val="150000"/>
              </a:lnSpc>
            </a:pPr>
            <a:r>
              <a:rPr lang="en-US" sz="2800" dirty="0" smtClean="0">
                <a:latin typeface="Times New Roman" pitchFamily="18" charset="0"/>
                <a:cs typeface="Times New Roman" pitchFamily="18" charset="0"/>
              </a:rPr>
              <a:t>Polio program resource support functions for IVPDs surveillance and contribute in </a:t>
            </a:r>
            <a:r>
              <a:rPr lang="en-US" sz="2800" b="1" dirty="0" smtClean="0">
                <a:latin typeface="Times New Roman" pitchFamily="18" charset="0"/>
                <a:cs typeface="Times New Roman" pitchFamily="18" charset="0"/>
              </a:rPr>
              <a:t>RI activities. </a:t>
            </a:r>
          </a:p>
          <a:p>
            <a:pPr>
              <a:lnSpc>
                <a:spcPct val="150000"/>
              </a:lnSpc>
            </a:pPr>
            <a:r>
              <a:rPr lang="en-US" sz="2800" dirty="0" smtClean="0">
                <a:latin typeface="Times New Roman" pitchFamily="18" charset="0"/>
                <a:cs typeface="Times New Roman" pitchFamily="18" charset="0"/>
              </a:rPr>
              <a:t>Built capacity for polio </a:t>
            </a:r>
            <a:r>
              <a:rPr lang="en-US" sz="2800" dirty="0" smtClean="0">
                <a:latin typeface="Times New Roman" pitchFamily="18" charset="0"/>
                <a:cs typeface="Times New Roman" pitchFamily="18" charset="0"/>
              </a:rPr>
              <a:t>programs </a:t>
            </a:r>
            <a:r>
              <a:rPr lang="en-US" sz="2800" dirty="0" smtClean="0">
                <a:latin typeface="Times New Roman" pitchFamily="18" charset="0"/>
                <a:cs typeface="Times New Roman" pitchFamily="18" charset="0"/>
              </a:rPr>
              <a:t>provide the actual capacity for IVPDs surveillance and in emergency response to outbreaks</a:t>
            </a:r>
            <a:r>
              <a:rPr lang="en-US" sz="3300" dirty="0" smtClean="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57298"/>
          </a:xfrm>
          <a:solidFill>
            <a:schemeClr val="bg1">
              <a:lumMod val="95000"/>
            </a:schemeClr>
          </a:solidFill>
          <a:ln w="88900">
            <a:noFill/>
            <a:miter lim="800000"/>
            <a:headEnd/>
            <a:tailEnd/>
          </a:ln>
        </p:spPr>
        <p:txBody>
          <a:bodyPr anchor="ctr">
            <a:noAutofit/>
          </a:bodyPr>
          <a:lstStyle/>
          <a:p>
            <a:pPr lvl="1" algn="ctr" rtl="0">
              <a:buClr>
                <a:srgbClr val="00B0F0"/>
              </a:buClr>
              <a:buSzPct val="90000"/>
              <a:defRPr/>
            </a:pPr>
            <a:r>
              <a:rPr lang="en-US" sz="2800" b="1" kern="1200" dirty="0">
                <a:solidFill>
                  <a:schemeClr val="tx1">
                    <a:lumMod val="95000"/>
                    <a:lumOff val="5000"/>
                  </a:schemeClr>
                </a:solidFill>
                <a:latin typeface="Times New Roman" pitchFamily="18" charset="0"/>
                <a:cs typeface="Times New Roman" pitchFamily="18" charset="0"/>
              </a:rPr>
              <a:t>Likelihood That Infrastructure Will Be Maintained &amp; Ability to Support Immunizations &amp; Measles / Rubella</a:t>
            </a:r>
            <a:endParaRPr lang="en-US" sz="2800" b="1" kern="1200" dirty="0">
              <a:solidFill>
                <a:schemeClr val="tx1">
                  <a:lumMod val="95000"/>
                  <a:lumOff val="5000"/>
                </a:schemeClr>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142844" y="1285860"/>
            <a:ext cx="8858280" cy="5572140"/>
          </a:xfrm>
        </p:spPr>
        <p:txBody>
          <a:bodyPr>
            <a:noAutofit/>
          </a:bodyPr>
          <a:lstStyle/>
          <a:p>
            <a:pPr>
              <a:lnSpc>
                <a:spcPct val="150000"/>
              </a:lnSpc>
            </a:pPr>
            <a:r>
              <a:rPr lang="en-US" sz="2700" dirty="0" smtClean="0">
                <a:latin typeface="Times New Roman" pitchFamily="18" charset="0"/>
                <a:cs typeface="Times New Roman" pitchFamily="18" charset="0"/>
              </a:rPr>
              <a:t>Measles surveillance </a:t>
            </a:r>
            <a:r>
              <a:rPr lang="en-US" sz="2700" b="1" dirty="0" smtClean="0">
                <a:latin typeface="Times New Roman" pitchFamily="18" charset="0"/>
                <a:cs typeface="Times New Roman" pitchFamily="18" charset="0"/>
              </a:rPr>
              <a:t>integrated </a:t>
            </a:r>
            <a:r>
              <a:rPr lang="en-US" sz="2700" dirty="0" smtClean="0">
                <a:latin typeface="Times New Roman" pitchFamily="18" charset="0"/>
                <a:cs typeface="Times New Roman" pitchFamily="18" charset="0"/>
              </a:rPr>
              <a:t>with AFP surveillance in </a:t>
            </a:r>
            <a:r>
              <a:rPr lang="en-US" sz="2700" b="1" dirty="0" smtClean="0">
                <a:latin typeface="Times New Roman" pitchFamily="18" charset="0"/>
                <a:cs typeface="Times New Roman" pitchFamily="18" charset="0"/>
              </a:rPr>
              <a:t>reporting sites</a:t>
            </a:r>
            <a:r>
              <a:rPr lang="en-US" sz="2700" dirty="0" smtClean="0">
                <a:latin typeface="Times New Roman" pitchFamily="18" charset="0"/>
                <a:cs typeface="Times New Roman" pitchFamily="18" charset="0"/>
              </a:rPr>
              <a:t>, </a:t>
            </a:r>
            <a:r>
              <a:rPr lang="en-US" sz="2700" b="1" dirty="0" smtClean="0">
                <a:latin typeface="Times New Roman" pitchFamily="18" charset="0"/>
                <a:cs typeface="Times New Roman" pitchFamily="18" charset="0"/>
              </a:rPr>
              <a:t>cases investigation,  staff</a:t>
            </a:r>
            <a:r>
              <a:rPr lang="en-US" sz="2700" dirty="0" smtClean="0">
                <a:latin typeface="Times New Roman" pitchFamily="18" charset="0"/>
                <a:cs typeface="Times New Roman" pitchFamily="18" charset="0"/>
              </a:rPr>
              <a:t> at all level</a:t>
            </a:r>
            <a:r>
              <a:rPr lang="en-US" sz="2700" b="1" dirty="0" smtClean="0"/>
              <a:t> </a:t>
            </a:r>
            <a:r>
              <a:rPr lang="en-US" sz="2700" dirty="0" smtClean="0"/>
              <a:t>(</a:t>
            </a:r>
            <a:r>
              <a:rPr lang="en-US" sz="2700" dirty="0" smtClean="0">
                <a:latin typeface="Times New Roman" pitchFamily="18" charset="0"/>
                <a:cs typeface="Times New Roman" pitchFamily="18" charset="0"/>
              </a:rPr>
              <a:t>Medical Officers and Field Volunteers), </a:t>
            </a:r>
            <a:r>
              <a:rPr lang="en-US" sz="2700" b="1" dirty="0" smtClean="0">
                <a:latin typeface="Times New Roman" pitchFamily="18" charset="0"/>
                <a:cs typeface="Times New Roman" pitchFamily="18" charset="0"/>
              </a:rPr>
              <a:t>infrastructures </a:t>
            </a:r>
            <a:r>
              <a:rPr lang="en-US" sz="2700" dirty="0" smtClean="0">
                <a:latin typeface="Times New Roman" pitchFamily="18" charset="0"/>
                <a:cs typeface="Times New Roman" pitchFamily="18" charset="0"/>
              </a:rPr>
              <a:t>and </a:t>
            </a:r>
            <a:r>
              <a:rPr lang="en-US" sz="2700" b="1" dirty="0" smtClean="0">
                <a:latin typeface="Times New Roman" pitchFamily="18" charset="0"/>
                <a:cs typeface="Times New Roman" pitchFamily="18" charset="0"/>
              </a:rPr>
              <a:t>work plans</a:t>
            </a:r>
          </a:p>
          <a:p>
            <a:pPr>
              <a:lnSpc>
                <a:spcPct val="150000"/>
              </a:lnSpc>
            </a:pPr>
            <a:r>
              <a:rPr lang="en-GB" sz="2700" dirty="0" smtClean="0">
                <a:latin typeface="Times New Roman" pitchFamily="18" charset="0"/>
                <a:cs typeface="Times New Roman" pitchFamily="18" charset="0"/>
              </a:rPr>
              <a:t>Actually polio eradication infrastructure is being utilized by routine immunization personnel and also other programme such as emergency programme during the time of outbreaks (Yellow fever) or mass vaccination campaigns (meningitis).</a:t>
            </a:r>
          </a:p>
          <a:p>
            <a:pPr>
              <a:lnSpc>
                <a:spcPct val="150000"/>
              </a:lnSpc>
              <a:buNone/>
            </a:pPr>
            <a:endParaRPr lang="en-US" sz="28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4422"/>
          </a:xfrm>
          <a:solidFill>
            <a:schemeClr val="bg1">
              <a:lumMod val="95000"/>
            </a:schemeClr>
          </a:solidFill>
          <a:ln w="88900">
            <a:noFill/>
            <a:miter lim="800000"/>
            <a:headEnd/>
            <a:tailEnd/>
          </a:ln>
        </p:spPr>
        <p:txBody>
          <a:bodyPr anchor="ctr">
            <a:noAutofit/>
          </a:bodyPr>
          <a:lstStyle/>
          <a:p>
            <a:pPr lvl="1" algn="ctr" rtl="0">
              <a:buClr>
                <a:srgbClr val="00B0F0"/>
              </a:buClr>
              <a:buSzPct val="90000"/>
              <a:defRPr/>
            </a:pPr>
            <a:r>
              <a:rPr lang="en-US" sz="2800" b="1" kern="1200" dirty="0">
                <a:solidFill>
                  <a:schemeClr val="tx1">
                    <a:lumMod val="95000"/>
                    <a:lumOff val="5000"/>
                  </a:schemeClr>
                </a:solidFill>
                <a:latin typeface="Times New Roman" pitchFamily="18" charset="0"/>
                <a:ea typeface="+mn-ea"/>
                <a:cs typeface="Times New Roman" pitchFamily="18" charset="0"/>
              </a:rPr>
              <a:t/>
            </a:r>
            <a:br>
              <a:rPr lang="en-US" sz="2800" b="1" kern="1200" dirty="0">
                <a:solidFill>
                  <a:schemeClr val="tx1">
                    <a:lumMod val="95000"/>
                    <a:lumOff val="5000"/>
                  </a:schemeClr>
                </a:solidFill>
                <a:latin typeface="Times New Roman" pitchFamily="18" charset="0"/>
                <a:ea typeface="+mn-ea"/>
                <a:cs typeface="Times New Roman" pitchFamily="18" charset="0"/>
              </a:rPr>
            </a:br>
            <a:r>
              <a:rPr lang="en-US" sz="2800" b="1" kern="1200" dirty="0">
                <a:solidFill>
                  <a:schemeClr val="tx1">
                    <a:lumMod val="95000"/>
                    <a:lumOff val="5000"/>
                  </a:schemeClr>
                </a:solidFill>
                <a:latin typeface="Times New Roman" pitchFamily="18" charset="0"/>
                <a:ea typeface="+mn-ea"/>
                <a:cs typeface="Times New Roman" pitchFamily="18" charset="0"/>
              </a:rPr>
              <a:t>Potential negative impact on measles, rubella and other health programs when GPEI no longer provides infrastructure</a:t>
            </a:r>
            <a:br>
              <a:rPr lang="en-US" sz="2800" b="1" kern="1200" dirty="0">
                <a:solidFill>
                  <a:schemeClr val="tx1">
                    <a:lumMod val="95000"/>
                    <a:lumOff val="5000"/>
                  </a:schemeClr>
                </a:solidFill>
                <a:latin typeface="Times New Roman" pitchFamily="18" charset="0"/>
                <a:ea typeface="+mn-ea"/>
                <a:cs typeface="Times New Roman" pitchFamily="18" charset="0"/>
              </a:rPr>
            </a:br>
            <a:endParaRPr lang="en-US" sz="2800" b="1" kern="1200" dirty="0">
              <a:solidFill>
                <a:schemeClr val="tx1">
                  <a:lumMod val="95000"/>
                  <a:lumOff val="5000"/>
                </a:schemeClr>
              </a:solidFill>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142844" y="1285860"/>
            <a:ext cx="8858280" cy="5357850"/>
          </a:xfrm>
        </p:spPr>
        <p:txBody>
          <a:bodyPr>
            <a:noAutofit/>
          </a:bodyPr>
          <a:lstStyle/>
          <a:p>
            <a:pPr>
              <a:lnSpc>
                <a:spcPct val="150000"/>
              </a:lnSpc>
            </a:pPr>
            <a:r>
              <a:rPr lang="en-US" sz="2800" b="1" dirty="0" smtClean="0">
                <a:latin typeface="Times New Roman" pitchFamily="18" charset="0"/>
                <a:cs typeface="Times New Roman" pitchFamily="18" charset="0"/>
              </a:rPr>
              <a:t>I</a:t>
            </a:r>
            <a:r>
              <a:rPr lang="en-US" sz="2800" dirty="0" smtClean="0">
                <a:latin typeface="Times New Roman" pitchFamily="18" charset="0"/>
                <a:cs typeface="Times New Roman" pitchFamily="18" charset="0"/>
              </a:rPr>
              <a:t>f no other resources are allocated then this </a:t>
            </a:r>
            <a:r>
              <a:rPr lang="en-US" sz="2800" dirty="0" smtClean="0">
                <a:latin typeface="Times New Roman" pitchFamily="18" charset="0"/>
                <a:cs typeface="Times New Roman" pitchFamily="18" charset="0"/>
              </a:rPr>
              <a:t>may </a:t>
            </a:r>
            <a:r>
              <a:rPr lang="en-US" sz="2800" dirty="0" smtClean="0">
                <a:latin typeface="Times New Roman" pitchFamily="18" charset="0"/>
                <a:cs typeface="Times New Roman" pitchFamily="18" charset="0"/>
              </a:rPr>
              <a:t>lead </a:t>
            </a:r>
            <a:r>
              <a:rPr lang="en-US" sz="2800" dirty="0" smtClean="0">
                <a:latin typeface="Times New Roman" pitchFamily="18" charset="0"/>
                <a:cs typeface="Times New Roman" pitchFamily="18" charset="0"/>
              </a:rPr>
              <a:t>to </a:t>
            </a:r>
            <a:r>
              <a:rPr lang="en-US" sz="2800" b="1" dirty="0" smtClean="0">
                <a:latin typeface="Times New Roman" pitchFamily="18" charset="0"/>
                <a:cs typeface="Times New Roman" pitchFamily="18" charset="0"/>
              </a:rPr>
              <a:t>collapse</a:t>
            </a:r>
            <a:r>
              <a:rPr lang="en-US" sz="2800" dirty="0" smtClean="0">
                <a:latin typeface="Times New Roman" pitchFamily="18" charset="0"/>
                <a:cs typeface="Times New Roman" pitchFamily="18" charset="0"/>
              </a:rPr>
              <a:t> in Measles and rubella surveillance system  in </a:t>
            </a:r>
            <a:r>
              <a:rPr lang="en-US" sz="2800" b="1" dirty="0" smtClean="0">
                <a:latin typeface="Times New Roman" pitchFamily="18" charset="0"/>
                <a:cs typeface="Times New Roman" pitchFamily="18" charset="0"/>
              </a:rPr>
              <a:t>Management </a:t>
            </a:r>
            <a:r>
              <a:rPr lang="en-US" sz="2800"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operations</a:t>
            </a:r>
            <a:r>
              <a:rPr lang="en-US" sz="2800"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 Planning</a:t>
            </a:r>
            <a:r>
              <a:rPr lang="en-US" sz="2800" dirty="0" smtClean="0">
                <a:latin typeface="Times New Roman" pitchFamily="18" charset="0"/>
                <a:cs typeface="Times New Roman" pitchFamily="18" charset="0"/>
              </a:rPr>
              <a:t>,</a:t>
            </a:r>
          </a:p>
          <a:p>
            <a:pPr>
              <a:lnSpc>
                <a:spcPct val="150000"/>
              </a:lnSpc>
              <a:buNone/>
            </a:pP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Implementation</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Monitoring </a:t>
            </a:r>
            <a:r>
              <a:rPr lang="en-US" sz="2800"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data management</a:t>
            </a:r>
            <a:r>
              <a:rPr lang="en-US" sz="2800" dirty="0" smtClean="0">
                <a:latin typeface="Times New Roman" pitchFamily="18" charset="0"/>
                <a:cs typeface="Times New Roman" pitchFamily="18" charset="0"/>
              </a:rPr>
              <a:t>, </a:t>
            </a:r>
          </a:p>
          <a:p>
            <a:pPr>
              <a:lnSpc>
                <a:spcPct val="150000"/>
              </a:lnSpc>
              <a:buNone/>
            </a:pPr>
            <a:r>
              <a:rPr lang="en-US" sz="2800" b="1" dirty="0" smtClean="0">
                <a:latin typeface="Times New Roman" pitchFamily="18" charset="0"/>
                <a:cs typeface="Times New Roman" pitchFamily="18" charset="0"/>
              </a:rPr>
              <a:t>    social mobilization </a:t>
            </a:r>
            <a:r>
              <a:rPr lang="en-US" sz="2800" dirty="0" smtClean="0">
                <a:latin typeface="Times New Roman" pitchFamily="18" charset="0"/>
                <a:cs typeface="Times New Roman" pitchFamily="18" charset="0"/>
              </a:rPr>
              <a:t>and </a:t>
            </a:r>
            <a:r>
              <a:rPr lang="en-US" sz="2800" b="1" dirty="0" smtClean="0">
                <a:latin typeface="Times New Roman" pitchFamily="18" charset="0"/>
                <a:cs typeface="Times New Roman" pitchFamily="18" charset="0"/>
              </a:rPr>
              <a:t>advocacy</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Capacity building</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Partnerships</a:t>
            </a:r>
            <a:r>
              <a:rPr lang="en-US" sz="2800" dirty="0" smtClean="0">
                <a:latin typeface="Times New Roman" pitchFamily="18" charset="0"/>
                <a:cs typeface="Times New Roman" pitchFamily="18" charset="0"/>
              </a:rPr>
              <a:t> and </a:t>
            </a:r>
            <a:r>
              <a:rPr lang="en-US" sz="2800" b="1" dirty="0" smtClean="0">
                <a:latin typeface="Times New Roman" pitchFamily="18" charset="0"/>
                <a:cs typeface="Times New Roman" pitchFamily="18" charset="0"/>
              </a:rPr>
              <a:t>coordination.</a:t>
            </a:r>
          </a:p>
          <a:p>
            <a:pPr>
              <a:lnSpc>
                <a:spcPct val="150000"/>
              </a:lnSpc>
            </a:pPr>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D:\window.gif"/>
          <p:cNvPicPr>
            <a:picLocks noGrp="1" noChangeAspect="1" noChangeArrowheads="1" noCrop="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0" y="76200"/>
            <a:ext cx="9144000" cy="6705600"/>
          </a:xfrm>
        </p:spPr>
      </p:pic>
      <p:sp>
        <p:nvSpPr>
          <p:cNvPr id="2" name="Title 1"/>
          <p:cNvSpPr>
            <a:spLocks noGrp="1"/>
          </p:cNvSpPr>
          <p:nvPr>
            <p:ph type="title"/>
          </p:nvPr>
        </p:nvSpPr>
        <p:spPr>
          <a:xfrm>
            <a:off x="2857500" y="1905000"/>
            <a:ext cx="3429000" cy="3276600"/>
          </a:xfrm>
          <a:effectLst>
            <a:outerShdw blurRad="152400" dist="317500" dir="5400000" sx="90000" sy="-19000" rotWithShape="0">
              <a:prstClr val="black">
                <a:alpha val="15000"/>
              </a:prstClr>
            </a:outerShdw>
          </a:effectLst>
        </p:spPr>
        <p:txBody>
          <a:bodyPr>
            <a:noAutofit/>
          </a:bodyPr>
          <a:lstStyle/>
          <a:p>
            <a:pPr algn="ctr"/>
            <a:r>
              <a:rPr lang="ar-SA" sz="88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ea typeface="+mn-ea"/>
                <a:cs typeface="+mn-cs"/>
              </a:rPr>
              <a:t>شكرا</a:t>
            </a:r>
            <a:r>
              <a:rPr lang="en-US" sz="8800"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ea typeface="+mn-ea"/>
                <a:cs typeface="+mn-cs"/>
              </a:rPr>
              <a:t> </a:t>
            </a:r>
            <a:r>
              <a:rPr lang="en-US" sz="8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ea typeface="+mn-ea"/>
                <a:cs typeface="+mn-cs"/>
              </a:rPr>
              <a:t/>
            </a:r>
            <a:br>
              <a:rPr lang="en-US" sz="8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ea typeface="+mn-ea"/>
                <a:cs typeface="+mn-cs"/>
              </a:rPr>
            </a:br>
            <a:endParaRPr lang="en-US" sz="8800"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mn-lt"/>
              <a:ea typeface="+mn-ea"/>
              <a:cs typeface="+mn-cs"/>
            </a:endParaRPr>
          </a:p>
        </p:txBody>
      </p:sp>
      <p:sp>
        <p:nvSpPr>
          <p:cNvPr id="3" name="Footer Placeholder 2"/>
          <p:cNvSpPr>
            <a:spLocks noGrp="1"/>
          </p:cNvSpPr>
          <p:nvPr>
            <p:ph type="ftr" sz="quarter" idx="11"/>
          </p:nvPr>
        </p:nvSpPr>
        <p:spPr>
          <a:xfrm>
            <a:off x="4113435" y="6416679"/>
            <a:ext cx="3559302" cy="365125"/>
          </a:xfrm>
        </p:spPr>
        <p:txBody>
          <a:bodyPr/>
          <a:lstStyle/>
          <a:p>
            <a:r>
              <a:rPr lang="en-US" dirty="0" smtClean="0"/>
              <a:t>Debriefing Report on Tour Study for IDSR Republic of Tanzania March 2015</a:t>
            </a:r>
            <a:endParaRPr lang="en-US" dirty="0"/>
          </a:p>
        </p:txBody>
      </p:sp>
      <p:sp>
        <p:nvSpPr>
          <p:cNvPr id="4" name="Slide Number Placeholder 3"/>
          <p:cNvSpPr>
            <a:spLocks noGrp="1"/>
          </p:cNvSpPr>
          <p:nvPr>
            <p:ph type="sldNum" sz="quarter" idx="12"/>
          </p:nvPr>
        </p:nvSpPr>
        <p:spPr/>
        <p:txBody>
          <a:bodyPr/>
          <a:lstStyle/>
          <a:p>
            <a:fld id="{B0D01925-E6BF-422C-9FD5-779AF0421548}" type="slidenum">
              <a:rPr lang="en-US" smtClean="0"/>
              <a:pPr/>
              <a:t>28</a:t>
            </a:fld>
            <a:endParaRPr lang="en-US"/>
          </a:p>
        </p:txBody>
      </p:sp>
    </p:spTree>
    <p:extLst>
      <p:ext uri="{BB962C8B-B14F-4D97-AF65-F5344CB8AC3E}">
        <p14:creationId xmlns="" xmlns:p14="http://schemas.microsoft.com/office/powerpoint/2010/main" val="10951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4000" cy="646331"/>
          </a:xfrm>
          <a:solidFill>
            <a:schemeClr val="bg1">
              <a:lumMod val="85000"/>
            </a:schemeClr>
          </a:solidFill>
          <a:ln w="57150" algn="ctr">
            <a:solidFill>
              <a:schemeClr val="bg1">
                <a:lumMod val="85000"/>
              </a:schemeClr>
            </a:solidFill>
            <a:miter lim="800000"/>
            <a:headEnd/>
            <a:tailEnd/>
          </a:ln>
          <a:scene3d>
            <a:camera prst="perspectiveFront"/>
            <a:lightRig rig="threePt" dir="t"/>
          </a:scene3d>
        </p:spPr>
        <p:txBody>
          <a:bodyPr vert="horz" wrap="square" lIns="91440" tIns="45720" rIns="91440" bIns="45720" rtlCol="0" anchor="ctr">
            <a:spAutoFit/>
          </a:bodyPr>
          <a:lstStyle/>
          <a:p>
            <a:pPr>
              <a:defRPr/>
            </a:pPr>
            <a:r>
              <a:rPr lang="en-US" sz="3600" b="1" dirty="0" smtClean="0">
                <a:latin typeface="Times New Roman" pitchFamily="18" charset="0"/>
                <a:ea typeface="+mn-ea"/>
                <a:cs typeface="Times New Roman" pitchFamily="18" charset="0"/>
              </a:rPr>
              <a:t>EPI Organogram</a:t>
            </a:r>
          </a:p>
        </p:txBody>
      </p:sp>
      <p:grpSp>
        <p:nvGrpSpPr>
          <p:cNvPr id="4" name="Organization Chart 5"/>
          <p:cNvGrpSpPr>
            <a:grpSpLocks noGrp="1" noChangeAspect="1"/>
          </p:cNvGrpSpPr>
          <p:nvPr/>
        </p:nvGrpSpPr>
        <p:grpSpPr bwMode="auto">
          <a:xfrm>
            <a:off x="500034" y="1214423"/>
            <a:ext cx="8229600" cy="3500461"/>
            <a:chOff x="1800" y="2623"/>
            <a:chExt cx="8751" cy="8943"/>
          </a:xfrm>
          <a:solidFill>
            <a:schemeClr val="bg1">
              <a:lumMod val="85000"/>
            </a:schemeClr>
          </a:solidFill>
        </p:grpSpPr>
        <p:graphicFrame>
          <p:nvGraphicFramePr>
            <p:cNvPr id="5" name="Diagram 4"/>
            <p:cNvGraphicFramePr/>
            <p:nvPr/>
          </p:nvGraphicFramePr>
          <p:xfrm>
            <a:off x="1800" y="2623"/>
            <a:ext cx="8751" cy="8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6"/>
            <p:cNvSpPr>
              <a:spLocks noChangeArrowheads="1"/>
            </p:cNvSpPr>
            <p:nvPr/>
          </p:nvSpPr>
          <p:spPr bwMode="auto">
            <a:xfrm>
              <a:off x="5218" y="6273"/>
              <a:ext cx="1667" cy="1646"/>
            </a:xfrm>
            <a:prstGeom prst="roundRect">
              <a:avLst>
                <a:gd name="adj" fmla="val 16667"/>
              </a:avLst>
            </a:prstGeom>
            <a:solidFill>
              <a:schemeClr val="bg1">
                <a:lumMod val="85000"/>
              </a:schemeClr>
            </a:solidFill>
            <a:ln w="9525">
              <a:solidFill>
                <a:srgbClr val="00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effectLst/>
                  <a:latin typeface="Times New Roman" pitchFamily="18" charset="0"/>
                  <a:cs typeface="Times New Roman" pitchFamily="18" charset="0"/>
                </a:rPr>
                <a:t>EPI Manager</a:t>
              </a:r>
              <a:endParaRPr kumimoji="0" lang="ar-SA" sz="1800" b="1" i="0" u="none" strike="noStrike" cap="none" normalizeH="0" baseline="0" dirty="0" smtClean="0">
                <a:ln>
                  <a:noFill/>
                </a:ln>
                <a:effectLst/>
                <a:latin typeface="Times New Roman" pitchFamily="18" charset="0"/>
                <a:cs typeface="Times New Roman" pitchFamily="18" charset="0"/>
              </a:endParaRPr>
            </a:p>
          </p:txBody>
        </p:sp>
      </p:grpSp>
      <p:sp>
        <p:nvSpPr>
          <p:cNvPr id="7" name="Oval 15"/>
          <p:cNvSpPr>
            <a:spLocks noChangeArrowheads="1"/>
          </p:cNvSpPr>
          <p:nvPr/>
        </p:nvSpPr>
        <p:spPr bwMode="auto">
          <a:xfrm>
            <a:off x="500034" y="4643446"/>
            <a:ext cx="8153400" cy="664151"/>
          </a:xfrm>
          <a:prstGeom prst="ellipse">
            <a:avLst/>
          </a:prstGeom>
          <a:solidFill>
            <a:schemeClr val="bg1">
              <a:lumMod val="85000"/>
            </a:schemeClr>
          </a:solidFill>
          <a:ln w="9525">
            <a:solidFill>
              <a:schemeClr val="tx1"/>
            </a:solidFill>
            <a:round/>
            <a:headEnd/>
            <a:tailEnd/>
          </a:ln>
          <a:effectLst/>
        </p:spPr>
        <p:txBody>
          <a:bodyPr wrap="none" anchor="ctr"/>
          <a:lstStyle/>
          <a:p>
            <a:pPr algn="ctr">
              <a:spcBef>
                <a:spcPct val="50000"/>
              </a:spcBef>
            </a:pPr>
            <a:r>
              <a:rPr lang="en-US" b="1" dirty="0" smtClean="0">
                <a:latin typeface="Times New Roman" pitchFamily="18" charset="0"/>
                <a:cs typeface="Times New Roman" pitchFamily="18" charset="0"/>
              </a:rPr>
              <a:t>Zonal Coordinators (6)</a:t>
            </a:r>
            <a:endParaRPr lang="en-US" b="1" dirty="0">
              <a:latin typeface="Times New Roman" pitchFamily="18" charset="0"/>
              <a:cs typeface="Times New Roman" pitchFamily="18" charset="0"/>
            </a:endParaRPr>
          </a:p>
        </p:txBody>
      </p:sp>
      <p:sp>
        <p:nvSpPr>
          <p:cNvPr id="8" name="Rectangle 17"/>
          <p:cNvSpPr>
            <a:spLocks noChangeArrowheads="1"/>
          </p:cNvSpPr>
          <p:nvPr/>
        </p:nvSpPr>
        <p:spPr bwMode="auto">
          <a:xfrm>
            <a:off x="381000" y="6248400"/>
            <a:ext cx="8458200" cy="5334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b="1" dirty="0" smtClean="0">
                <a:solidFill>
                  <a:srgbClr val="333300"/>
                </a:solidFill>
                <a:latin typeface="Times New Roman" pitchFamily="18" charset="0"/>
                <a:cs typeface="Times New Roman" pitchFamily="18" charset="0"/>
              </a:rPr>
              <a:t>Locality Operation Officers (187)</a:t>
            </a:r>
            <a:endParaRPr lang="en-US" b="1" dirty="0">
              <a:solidFill>
                <a:srgbClr val="333300"/>
              </a:solidFill>
              <a:latin typeface="Times New Roman" pitchFamily="18" charset="0"/>
              <a:cs typeface="Times New Roman" pitchFamily="18" charset="0"/>
            </a:endParaRPr>
          </a:p>
        </p:txBody>
      </p:sp>
      <p:sp>
        <p:nvSpPr>
          <p:cNvPr id="9" name="Rectangle 17"/>
          <p:cNvSpPr>
            <a:spLocks noChangeArrowheads="1"/>
          </p:cNvSpPr>
          <p:nvPr/>
        </p:nvSpPr>
        <p:spPr bwMode="auto">
          <a:xfrm>
            <a:off x="381000" y="5486400"/>
            <a:ext cx="8458200" cy="609600"/>
          </a:xfrm>
          <a:prstGeom prst="rect">
            <a:avLst/>
          </a:prstGeom>
          <a:solidFill>
            <a:schemeClr val="bg1">
              <a:lumMod val="85000"/>
            </a:schemeClr>
          </a:solidFill>
          <a:ln w="9525">
            <a:solidFill>
              <a:schemeClr val="tx1"/>
            </a:solidFill>
            <a:miter lim="800000"/>
            <a:headEnd/>
            <a:tailEnd/>
          </a:ln>
          <a:effectLst/>
        </p:spPr>
        <p:txBody>
          <a:bodyPr wrap="none" anchor="ctr"/>
          <a:lstStyle/>
          <a:p>
            <a:pPr algn="ctr">
              <a:spcBef>
                <a:spcPct val="50000"/>
              </a:spcBef>
            </a:pPr>
            <a:r>
              <a:rPr lang="en-US" b="1" dirty="0" smtClean="0">
                <a:solidFill>
                  <a:srgbClr val="333300"/>
                </a:solidFill>
                <a:latin typeface="Times New Roman" pitchFamily="18" charset="0"/>
                <a:cs typeface="Times New Roman" pitchFamily="18" charset="0"/>
              </a:rPr>
              <a:t>State operation Officers (18)</a:t>
            </a:r>
            <a:endParaRPr lang="en-US" b="1" dirty="0">
              <a:solidFill>
                <a:srgbClr val="3333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84775"/>
          </a:xfrm>
          <a:solidFill>
            <a:schemeClr val="bg1">
              <a:lumMod val="85000"/>
            </a:schemeClr>
          </a:solidFill>
          <a:ln w="57150" algn="ctr">
            <a:solidFill>
              <a:schemeClr val="bg1">
                <a:lumMod val="85000"/>
              </a:schemeClr>
            </a:solidFill>
            <a:miter lim="800000"/>
            <a:headEnd/>
            <a:tailEnd/>
          </a:ln>
          <a:scene3d>
            <a:camera prst="perspectiveFront"/>
            <a:lightRig rig="threePt" dir="t"/>
          </a:scene3d>
        </p:spPr>
        <p:txBody>
          <a:bodyPr vert="horz" wrap="square" lIns="91440" tIns="45720" rIns="91440" bIns="45720" rtlCol="0" anchor="ctr">
            <a:spAutoFit/>
          </a:bodyPr>
          <a:lstStyle/>
          <a:p>
            <a:pPr>
              <a:defRPr/>
            </a:pPr>
            <a:r>
              <a:rPr lang="en-US" sz="3200" b="1" dirty="0" smtClean="0">
                <a:latin typeface="Times New Roman" pitchFamily="18" charset="0"/>
                <a:ea typeface="+mn-ea"/>
                <a:cs typeface="Times New Roman" pitchFamily="18" charset="0"/>
              </a:rPr>
              <a:t>Surveillance Organogram</a:t>
            </a:r>
            <a:endParaRPr lang="en-US" sz="3200" b="1" dirty="0">
              <a:latin typeface="Times New Roman" pitchFamily="18" charset="0"/>
              <a:ea typeface="+mn-ea"/>
              <a:cs typeface="Times New Roman" pitchFamily="18" charset="0"/>
            </a:endParaRPr>
          </a:p>
        </p:txBody>
      </p:sp>
      <p:sp>
        <p:nvSpPr>
          <p:cNvPr id="4" name="Rectangle 3"/>
          <p:cNvSpPr/>
          <p:nvPr/>
        </p:nvSpPr>
        <p:spPr>
          <a:xfrm>
            <a:off x="228600" y="838200"/>
            <a:ext cx="861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National EPI Manager</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5" name="Rectangle 4"/>
          <p:cNvSpPr/>
          <p:nvPr/>
        </p:nvSpPr>
        <p:spPr>
          <a:xfrm>
            <a:off x="4114800" y="1828800"/>
            <a:ext cx="4800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Surveillance Unit</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6" name="Rectangle 5"/>
          <p:cNvSpPr/>
          <p:nvPr/>
        </p:nvSpPr>
        <p:spPr>
          <a:xfrm>
            <a:off x="3733800" y="2895600"/>
            <a:ext cx="5257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Information     surveillance focal persons</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7" name="Rectangle 6"/>
          <p:cNvSpPr/>
          <p:nvPr/>
        </p:nvSpPr>
        <p:spPr>
          <a:xfrm>
            <a:off x="76200" y="1905000"/>
            <a:ext cx="2971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Surveillance technical committee</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8" name="Rectangle 7"/>
          <p:cNvSpPr/>
          <p:nvPr/>
        </p:nvSpPr>
        <p:spPr>
          <a:xfrm>
            <a:off x="3733800" y="3886200"/>
            <a:ext cx="51816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n>
                <a:solidFill>
                  <a:schemeClr val="tx1"/>
                </a:solidFill>
              </a:ln>
              <a:solidFill>
                <a:schemeClr val="tx1"/>
              </a:solidFill>
              <a:latin typeface="Times New Roman" pitchFamily="18" charset="0"/>
              <a:cs typeface="Times New Roman" pitchFamily="18" charset="0"/>
            </a:endParaRPr>
          </a:p>
          <a:p>
            <a:pPr algn="ctr"/>
            <a:r>
              <a:rPr lang="en-US" sz="1600" dirty="0" smtClean="0">
                <a:ln>
                  <a:solidFill>
                    <a:schemeClr val="tx1"/>
                  </a:solidFill>
                </a:ln>
                <a:solidFill>
                  <a:schemeClr val="tx1"/>
                </a:solidFill>
                <a:latin typeface="Times New Roman" pitchFamily="18" charset="0"/>
                <a:cs typeface="Times New Roman" pitchFamily="18" charset="0"/>
              </a:rPr>
              <a:t>State  IVPDs surveillance &amp; response officer</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9" name="Rectangle 8"/>
          <p:cNvSpPr/>
          <p:nvPr/>
        </p:nvSpPr>
        <p:spPr>
          <a:xfrm>
            <a:off x="3733800" y="4953000"/>
            <a:ext cx="5105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Locality operation officer</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10" name="Rectangle 9"/>
          <p:cNvSpPr/>
          <p:nvPr/>
        </p:nvSpPr>
        <p:spPr>
          <a:xfrm>
            <a:off x="3733800" y="5943600"/>
            <a:ext cx="51054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Reporting site</a:t>
            </a:r>
            <a:endParaRPr lang="en-US" sz="1600" dirty="0">
              <a:ln>
                <a:solidFill>
                  <a:schemeClr val="tx1"/>
                </a:solidFill>
              </a:ln>
              <a:solidFill>
                <a:schemeClr val="tx1"/>
              </a:solidFill>
              <a:latin typeface="Times New Roman" pitchFamily="18" charset="0"/>
              <a:cs typeface="Times New Roman" pitchFamily="18" charset="0"/>
            </a:endParaRPr>
          </a:p>
        </p:txBody>
      </p:sp>
      <p:sp>
        <p:nvSpPr>
          <p:cNvPr id="11" name="Rectangle 10"/>
          <p:cNvSpPr/>
          <p:nvPr/>
        </p:nvSpPr>
        <p:spPr>
          <a:xfrm>
            <a:off x="0" y="3200400"/>
            <a:ext cx="19812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ln>
                <a:solidFill>
                  <a:schemeClr val="tx1"/>
                </a:solidFill>
              </a:ln>
              <a:solidFill>
                <a:schemeClr val="tx1"/>
              </a:solidFill>
              <a:latin typeface="Times New Roman" pitchFamily="18" charset="0"/>
              <a:cs typeface="Times New Roman" pitchFamily="18" charset="0"/>
            </a:endParaRPr>
          </a:p>
          <a:p>
            <a:pPr algn="ctr">
              <a:buFont typeface="Arial" pitchFamily="34" charset="0"/>
              <a:buChar char="•"/>
            </a:pPr>
            <a:r>
              <a:rPr lang="en-US" sz="1600" dirty="0" smtClean="0">
                <a:ln>
                  <a:solidFill>
                    <a:schemeClr val="tx1"/>
                  </a:solidFill>
                </a:ln>
                <a:solidFill>
                  <a:schemeClr val="tx1"/>
                </a:solidFill>
                <a:latin typeface="Times New Roman" pitchFamily="18" charset="0"/>
                <a:cs typeface="Times New Roman" pitchFamily="18" charset="0"/>
              </a:rPr>
              <a:t>Zonal coordinator</a:t>
            </a:r>
          </a:p>
          <a:p>
            <a:pPr algn="ctr">
              <a:buFont typeface="Arial" pitchFamily="34" charset="0"/>
              <a:buChar char="•"/>
            </a:pPr>
            <a:r>
              <a:rPr lang="en-US" sz="1600" dirty="0" smtClean="0">
                <a:ln>
                  <a:solidFill>
                    <a:schemeClr val="tx1"/>
                  </a:solidFill>
                </a:ln>
                <a:solidFill>
                  <a:schemeClr val="tx1"/>
                </a:solidFill>
                <a:latin typeface="Times New Roman" pitchFamily="18" charset="0"/>
                <a:cs typeface="Times New Roman" pitchFamily="18" charset="0"/>
              </a:rPr>
              <a:t> State Surveillance technical committee</a:t>
            </a:r>
          </a:p>
          <a:p>
            <a:pPr algn="ctr">
              <a:buFont typeface="Arial" pitchFamily="34" charset="0"/>
              <a:buChar char="•"/>
            </a:pPr>
            <a:r>
              <a:rPr lang="en-US" sz="1600" dirty="0" smtClean="0">
                <a:ln>
                  <a:solidFill>
                    <a:schemeClr val="tx1"/>
                  </a:solidFill>
                </a:ln>
                <a:solidFill>
                  <a:schemeClr val="tx1"/>
                </a:solidFill>
                <a:latin typeface="Times New Roman" pitchFamily="18" charset="0"/>
                <a:cs typeface="Times New Roman" pitchFamily="18" charset="0"/>
              </a:rPr>
              <a:t>National medical officers</a:t>
            </a:r>
          </a:p>
          <a:p>
            <a:pPr algn="ctr"/>
            <a:endParaRPr lang="en-US" sz="1600" dirty="0" smtClean="0">
              <a:ln>
                <a:solidFill>
                  <a:schemeClr val="tx1"/>
                </a:solidFill>
              </a:ln>
              <a:solidFill>
                <a:schemeClr val="tx1"/>
              </a:solidFill>
              <a:latin typeface="Times New Roman" pitchFamily="18" charset="0"/>
              <a:cs typeface="Times New Roman" pitchFamily="18" charset="0"/>
            </a:endParaRPr>
          </a:p>
          <a:p>
            <a:pPr algn="ctr"/>
            <a:endParaRPr lang="en-US" sz="1600" dirty="0" smtClean="0">
              <a:ln>
                <a:solidFill>
                  <a:schemeClr val="tx1"/>
                </a:solidFill>
              </a:ln>
              <a:solidFill>
                <a:schemeClr val="tx1"/>
              </a:solidFill>
              <a:latin typeface="Times New Roman" pitchFamily="18" charset="0"/>
              <a:cs typeface="Times New Roman" pitchFamily="18" charset="0"/>
            </a:endParaRPr>
          </a:p>
          <a:p>
            <a:pPr algn="ctr"/>
            <a:endParaRPr lang="en-US" sz="1600" dirty="0">
              <a:ln>
                <a:solidFill>
                  <a:schemeClr val="tx1"/>
                </a:solidFill>
              </a:ln>
              <a:solidFill>
                <a:schemeClr val="tx1"/>
              </a:solidFill>
              <a:latin typeface="Times New Roman" pitchFamily="18" charset="0"/>
              <a:cs typeface="Times New Roman" pitchFamily="18" charset="0"/>
            </a:endParaRPr>
          </a:p>
        </p:txBody>
      </p:sp>
      <p:cxnSp>
        <p:nvCxnSpPr>
          <p:cNvPr id="13" name="Straight Arrow Connector 12"/>
          <p:cNvCxnSpPr/>
          <p:nvPr/>
        </p:nvCxnSpPr>
        <p:spPr>
          <a:xfrm rot="5400000">
            <a:off x="5714206" y="1675606"/>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5828506" y="2704306"/>
            <a:ext cx="533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5828506" y="3771900"/>
            <a:ext cx="381794"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5180806" y="4799806"/>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5180806" y="5790406"/>
            <a:ext cx="304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24200" y="2209800"/>
            <a:ext cx="914400"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905000" y="4267200"/>
            <a:ext cx="1828800" cy="1588"/>
          </a:xfrm>
          <a:prstGeom prst="straightConnector1">
            <a:avLst/>
          </a:prstGeom>
          <a:ln w="2857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057400" y="3200400"/>
            <a:ext cx="12192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a:solidFill>
                    <a:schemeClr val="tx1"/>
                  </a:solidFill>
                </a:ln>
                <a:solidFill>
                  <a:schemeClr val="tx1"/>
                </a:solidFill>
                <a:latin typeface="Times New Roman" pitchFamily="18" charset="0"/>
                <a:cs typeface="Times New Roman" pitchFamily="18" charset="0"/>
              </a:rPr>
              <a:t>State EPI-Manager</a:t>
            </a:r>
          </a:p>
          <a:p>
            <a:pPr algn="ctr">
              <a:buFont typeface="Arial" pitchFamily="34" charset="0"/>
              <a:buChar char="•"/>
            </a:pPr>
            <a:endParaRPr lang="en-US" sz="1600" dirty="0" smtClean="0">
              <a:ln>
                <a:solidFill>
                  <a:schemeClr val="tx1"/>
                </a:solidFill>
              </a:ln>
              <a:solidFill>
                <a:schemeClr val="tx1"/>
              </a:solidFill>
              <a:latin typeface="Times New Roman" pitchFamily="18" charset="0"/>
              <a:cs typeface="Times New Roman" pitchFamily="18" charset="0"/>
            </a:endParaRPr>
          </a:p>
          <a:p>
            <a:pPr algn="ctr">
              <a:buFont typeface="Arial" pitchFamily="34" charset="0"/>
              <a:buChar char="•"/>
            </a:pPr>
            <a:endParaRPr lang="en-US" sz="1600" dirty="0" smtClean="0">
              <a:ln>
                <a:solidFill>
                  <a:schemeClr val="tx1"/>
                </a:solidFill>
              </a:ln>
              <a:solidFill>
                <a:schemeClr val="tx1"/>
              </a:solidFill>
              <a:latin typeface="Times New Roman" pitchFamily="18" charset="0"/>
              <a:cs typeface="Times New Roman" pitchFamily="18" charset="0"/>
            </a:endParaRPr>
          </a:p>
          <a:p>
            <a:pPr algn="ctr">
              <a:buFont typeface="Arial" pitchFamily="34" charset="0"/>
              <a:buChar char="•"/>
            </a:pPr>
            <a:endParaRPr lang="en-US" sz="1600" dirty="0">
              <a:ln>
                <a:solidFill>
                  <a:schemeClr val="tx1"/>
                </a:solidFill>
              </a:ln>
              <a:solidFill>
                <a:schemeClr val="tx1"/>
              </a:solidFill>
              <a:latin typeface="Times New Roman" pitchFamily="18" charset="0"/>
              <a:cs typeface="Times New Roman" pitchFamily="18" charset="0"/>
            </a:endParaRPr>
          </a:p>
        </p:txBody>
      </p:sp>
      <p:sp>
        <p:nvSpPr>
          <p:cNvPr id="29" name="Left Brace 28"/>
          <p:cNvSpPr/>
          <p:nvPr/>
        </p:nvSpPr>
        <p:spPr>
          <a:xfrm>
            <a:off x="3124200" y="3886200"/>
            <a:ext cx="838200" cy="2743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par>
                                <p:cTn id="24" presetID="4" presetClass="entr" presetSubtype="16"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par>
                                <p:cTn id="32" presetID="4"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in)">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4"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ox(i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ox(in)">
                                      <p:cBhvr>
                                        <p:cTn id="52" dur="500"/>
                                        <p:tgtEl>
                                          <p:spTgt spid="29"/>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box(in)">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ox(in)">
                                      <p:cBhvr>
                                        <p:cTn id="60" dur="500"/>
                                        <p:tgtEl>
                                          <p:spTgt spid="19"/>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box(in)">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ox(in)">
                                      <p:cBhvr>
                                        <p:cTn id="68" dur="500"/>
                                        <p:tgtEl>
                                          <p:spTgt spid="23"/>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ox(in)">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26"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6331"/>
          </a:xfrm>
          <a:solidFill>
            <a:schemeClr val="bg1">
              <a:lumMod val="85000"/>
            </a:schemeClr>
          </a:solidFill>
          <a:ln w="57150" algn="ctr">
            <a:solidFill>
              <a:schemeClr val="bg1">
                <a:lumMod val="85000"/>
              </a:schemeClr>
            </a:solidFill>
            <a:miter lim="800000"/>
            <a:headEnd/>
            <a:tailEnd/>
          </a:ln>
          <a:scene3d>
            <a:camera prst="perspectiveFront"/>
            <a:lightRig rig="threePt" dir="t"/>
          </a:scene3d>
        </p:spPr>
        <p:txBody>
          <a:bodyPr wrap="square" anchor="ctr">
            <a:spAutoFit/>
          </a:bodyPr>
          <a:lstStyle/>
          <a:p>
            <a:pPr>
              <a:defRPr/>
            </a:pPr>
            <a:r>
              <a:rPr lang="en-US" sz="3600" b="1" dirty="0" smtClean="0">
                <a:latin typeface="Times New Roman" pitchFamily="18" charset="0"/>
                <a:ea typeface="+mn-ea"/>
                <a:cs typeface="Times New Roman" pitchFamily="18" charset="0"/>
              </a:rPr>
              <a:t>Measles Situation in EMR</a:t>
            </a:r>
            <a:endParaRPr lang="en-US" sz="3600" b="1" dirty="0">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71438" y="714356"/>
            <a:ext cx="8929718" cy="6072206"/>
          </a:xfrm>
        </p:spPr>
        <p:txBody>
          <a:bodyPr>
            <a:normAutofit/>
          </a:bodyPr>
          <a:lstStyle/>
          <a:p>
            <a:pPr marL="342900" lvl="3" indent="-342900">
              <a:lnSpc>
                <a:spcPct val="150000"/>
              </a:lnSpc>
              <a:buFont typeface="Arial" pitchFamily="34" charset="0"/>
              <a:buChar char="•"/>
            </a:pPr>
            <a:r>
              <a:rPr lang="en-US" sz="2800" dirty="0" smtClean="0">
                <a:latin typeface="Times New Roman" pitchFamily="18" charset="0"/>
                <a:cs typeface="Times New Roman" pitchFamily="18" charset="0"/>
              </a:rPr>
              <a:t>The Regional Committee for the Eastern Mediterranean Region resolution in 1997 to eliminate measles from the region by 2010. </a:t>
            </a:r>
          </a:p>
          <a:p>
            <a:pPr marL="342900" lvl="3" indent="-342900">
              <a:lnSpc>
                <a:spcPct val="150000"/>
              </a:lnSpc>
              <a:buFont typeface="Arial" pitchFamily="34" charset="0"/>
              <a:buChar char="•"/>
            </a:pPr>
            <a:r>
              <a:rPr lang="en-US" sz="2800" dirty="0" smtClean="0">
                <a:latin typeface="Times New Roman" pitchFamily="18" charset="0"/>
                <a:cs typeface="Times New Roman" pitchFamily="18" charset="0"/>
              </a:rPr>
              <a:t>EMR countries were divided into a measles control and a measles elimination group according to their measles epidemiology and control status.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214954" y="295705"/>
            <a:ext cx="8772098" cy="1451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37782" y="1746916"/>
            <a:ext cx="8649269" cy="46948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1704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 y="-24"/>
            <a:ext cx="9144032" cy="646331"/>
          </a:xfrm>
          <a:solidFill>
            <a:schemeClr val="bg1">
              <a:lumMod val="85000"/>
            </a:schemeClr>
          </a:solidFill>
          <a:ln w="57150" algn="ctr">
            <a:solidFill>
              <a:schemeClr val="bg1">
                <a:lumMod val="85000"/>
              </a:schemeClr>
            </a:solidFill>
            <a:miter lim="800000"/>
            <a:headEnd/>
            <a:tailEnd/>
          </a:ln>
          <a:scene3d>
            <a:camera prst="perspectiveFront"/>
            <a:lightRig rig="threePt" dir="t"/>
          </a:scene3d>
        </p:spPr>
        <p:txBody>
          <a:bodyPr wrap="square" anchor="ctr">
            <a:spAutoFit/>
          </a:bodyPr>
          <a:lstStyle/>
          <a:p>
            <a:pPr>
              <a:defRPr/>
            </a:pPr>
            <a:r>
              <a:rPr lang="en-US" sz="3600" b="1" dirty="0" smtClean="0">
                <a:latin typeface="Times New Roman" pitchFamily="18" charset="0"/>
                <a:ea typeface="+mn-ea"/>
                <a:cs typeface="Times New Roman" pitchFamily="18" charset="0"/>
              </a:rPr>
              <a:t>Measles Situation in Sudan</a:t>
            </a:r>
            <a:endParaRPr lang="en-US" sz="3600" b="1" dirty="0">
              <a:latin typeface="Times New Roman" pitchFamily="18" charset="0"/>
              <a:ea typeface="+mn-ea"/>
              <a:cs typeface="Times New Roman" pitchFamily="18" charset="0"/>
            </a:endParaRPr>
          </a:p>
        </p:txBody>
      </p:sp>
      <p:sp>
        <p:nvSpPr>
          <p:cNvPr id="3" name="Content Placeholder 2"/>
          <p:cNvSpPr>
            <a:spLocks noGrp="1"/>
          </p:cNvSpPr>
          <p:nvPr>
            <p:ph idx="1"/>
          </p:nvPr>
        </p:nvSpPr>
        <p:spPr>
          <a:xfrm>
            <a:off x="71438" y="857232"/>
            <a:ext cx="8929718" cy="5929330"/>
          </a:xfrm>
        </p:spPr>
        <p:txBody>
          <a:bodyPr>
            <a:normAutofit/>
          </a:bodyPr>
          <a:lstStyle/>
          <a:p>
            <a:pPr marL="342900" lvl="3" indent="-342900">
              <a:lnSpc>
                <a:spcPct val="150000"/>
              </a:lnSpc>
              <a:buFont typeface="Arial" pitchFamily="34" charset="0"/>
              <a:buChar char="•"/>
            </a:pPr>
            <a:r>
              <a:rPr lang="en-US" sz="2800" dirty="0" smtClean="0">
                <a:latin typeface="Times New Roman" pitchFamily="18" charset="0"/>
                <a:cs typeface="Times New Roman" pitchFamily="18" charset="0"/>
              </a:rPr>
              <a:t>Before 2004 Sudan was among the control group.</a:t>
            </a:r>
          </a:p>
          <a:p>
            <a:pPr marL="342900" lvl="3" indent="-342900">
              <a:lnSpc>
                <a:spcPct val="150000"/>
              </a:lnSpc>
              <a:buFont typeface="Arial" pitchFamily="34" charset="0"/>
              <a:buChar char="•"/>
            </a:pPr>
            <a:r>
              <a:rPr lang="en-US" sz="2800" dirty="0" smtClean="0">
                <a:latin typeface="Times New Roman" pitchFamily="18" charset="0"/>
                <a:cs typeface="Times New Roman" pitchFamily="18" charset="0"/>
              </a:rPr>
              <a:t>Since 2004, measles elimination adopted in Sudan</a:t>
            </a:r>
          </a:p>
          <a:p>
            <a:pPr marL="342900" lvl="3" indent="-342900">
              <a:lnSpc>
                <a:spcPct val="150000"/>
              </a:lnSpc>
              <a:buFont typeface="Arial" pitchFamily="34" charset="0"/>
              <a:buChar char="•"/>
            </a:pPr>
            <a:r>
              <a:rPr lang="en-US" sz="2800" dirty="0" smtClean="0">
                <a:latin typeface="Times New Roman" pitchFamily="18" charset="0"/>
                <a:cs typeface="Times New Roman" pitchFamily="18" charset="0"/>
              </a:rPr>
              <a:t>Catch up campaign in 2004 – 2005</a:t>
            </a:r>
          </a:p>
          <a:p>
            <a:pPr marL="342900" lvl="3" indent="-342900">
              <a:lnSpc>
                <a:spcPct val="150000"/>
              </a:lnSpc>
              <a:buFont typeface="Arial" pitchFamily="34" charset="0"/>
              <a:buChar char="•"/>
            </a:pPr>
            <a:r>
              <a:rPr lang="en-US" sz="2800" dirty="0" smtClean="0">
                <a:latin typeface="Times New Roman" pitchFamily="18" charset="0"/>
                <a:cs typeface="Times New Roman" pitchFamily="18" charset="0"/>
              </a:rPr>
              <a:t>In 2006 case based surveillance started </a:t>
            </a:r>
            <a:r>
              <a:rPr lang="en-US" sz="2800" b="1" dirty="0" smtClean="0">
                <a:latin typeface="Times New Roman" pitchFamily="18" charset="0"/>
                <a:cs typeface="Times New Roman" pitchFamily="18" charset="0"/>
              </a:rPr>
              <a:t>integrated with AFP surveillance</a:t>
            </a:r>
          </a:p>
          <a:p>
            <a:pPr>
              <a:lnSpc>
                <a:spcPct val="150000"/>
              </a:lnSpc>
            </a:pPr>
            <a:r>
              <a:rPr lang="en-US" sz="2800" dirty="0" smtClean="0">
                <a:latin typeface="Times New Roman" pitchFamily="18" charset="0"/>
                <a:cs typeface="Times New Roman" pitchFamily="18" charset="0"/>
              </a:rPr>
              <a:t>Several follow up campaigns in the period 2007 -2011 were conducted. </a:t>
            </a:r>
          </a:p>
          <a:p>
            <a:pPr>
              <a:lnSpc>
                <a:spcPct val="150000"/>
              </a:lnSpc>
            </a:pPr>
            <a:r>
              <a:rPr lang="en-US" sz="2800" dirty="0" smtClean="0">
                <a:latin typeface="Times New Roman" pitchFamily="18" charset="0"/>
                <a:cs typeface="Times New Roman" pitchFamily="18" charset="0"/>
              </a:rPr>
              <a:t>In 2013 Sudan implemented another catch-up campaign</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5"/>
          <p:cNvSpPr txBox="1">
            <a:spLocks noChangeArrowheads="1"/>
          </p:cNvSpPr>
          <p:nvPr/>
        </p:nvSpPr>
        <p:spPr bwMode="auto">
          <a:xfrm>
            <a:off x="3027363" y="1633538"/>
            <a:ext cx="176212" cy="442912"/>
          </a:xfrm>
          <a:prstGeom prst="rect">
            <a:avLst/>
          </a:prstGeom>
          <a:noFill/>
          <a:ln w="9525">
            <a:noFill/>
            <a:miter lim="800000"/>
            <a:headEnd/>
            <a:tailEnd/>
          </a:ln>
        </p:spPr>
        <p:txBody>
          <a:bodyPr wrap="none" lIns="87513" tIns="43757" rIns="87513" bIns="43757">
            <a:spAutoFit/>
          </a:bodyPr>
          <a:lstStyle/>
          <a:p>
            <a:pPr algn="ctr" defTabSz="874713"/>
            <a:endParaRPr lang="pt-BR" sz="2300">
              <a:latin typeface="Times New Roman" pitchFamily="18" charset="0"/>
            </a:endParaRPr>
          </a:p>
        </p:txBody>
      </p:sp>
      <p:graphicFrame>
        <p:nvGraphicFramePr>
          <p:cNvPr id="17" name="Object 2"/>
          <p:cNvGraphicFramePr>
            <a:graphicFrameLocks noGrp="1" noChangeAspect="1"/>
          </p:cNvGraphicFramePr>
          <p:nvPr>
            <p:ph/>
            <p:extLst>
              <p:ext uri="{D42A27DB-BD31-4B8C-83A1-F6EECF244321}">
                <p14:modId xmlns="" xmlns:p14="http://schemas.microsoft.com/office/powerpoint/2010/main" val="584100225"/>
              </p:ext>
            </p:extLst>
          </p:nvPr>
        </p:nvGraphicFramePr>
        <p:xfrm>
          <a:off x="0" y="1066800"/>
          <a:ext cx="9226150" cy="5500688"/>
        </p:xfrm>
        <a:graphic>
          <a:graphicData uri="http://schemas.openxmlformats.org/drawingml/2006/chart">
            <c:chart xmlns:c="http://schemas.openxmlformats.org/drawingml/2006/chart" xmlns:r="http://schemas.openxmlformats.org/officeDocument/2006/relationships" r:id="rId3"/>
          </a:graphicData>
        </a:graphic>
      </p:graphicFrame>
      <p:sp>
        <p:nvSpPr>
          <p:cNvPr id="1029" name="Line 28"/>
          <p:cNvSpPr>
            <a:spLocks noChangeShapeType="1"/>
          </p:cNvSpPr>
          <p:nvPr/>
        </p:nvSpPr>
        <p:spPr bwMode="auto">
          <a:xfrm>
            <a:off x="4572000" y="3929066"/>
            <a:ext cx="0" cy="457200"/>
          </a:xfrm>
          <a:prstGeom prst="line">
            <a:avLst/>
          </a:prstGeom>
          <a:noFill/>
          <a:ln w="57150">
            <a:solidFill>
              <a:srgbClr val="00B050"/>
            </a:solidFill>
            <a:prstDash val="dashDot"/>
            <a:miter lim="800000"/>
            <a:headEnd/>
            <a:tailEnd type="triangle" w="med" len="med"/>
          </a:ln>
        </p:spPr>
        <p:txBody>
          <a:bodyPr wrap="none"/>
          <a:lstStyle/>
          <a:p>
            <a:pPr eaLnBrk="1" hangingPunct="1">
              <a:defRPr/>
            </a:pPr>
            <a:endParaRPr lang="en-US" dirty="0">
              <a:latin typeface="Arial" panose="020B0604020202020204" pitchFamily="34" charset="0"/>
              <a:cs typeface="Arial" panose="020B0604020202020204" pitchFamily="34" charset="0"/>
            </a:endParaRPr>
          </a:p>
        </p:txBody>
      </p:sp>
      <p:sp>
        <p:nvSpPr>
          <p:cNvPr id="1030" name="Line 28"/>
          <p:cNvSpPr>
            <a:spLocks noChangeShapeType="1"/>
          </p:cNvSpPr>
          <p:nvPr/>
        </p:nvSpPr>
        <p:spPr bwMode="auto">
          <a:xfrm>
            <a:off x="4929190" y="4071942"/>
            <a:ext cx="0" cy="457200"/>
          </a:xfrm>
          <a:prstGeom prst="line">
            <a:avLst/>
          </a:prstGeom>
          <a:noFill/>
          <a:ln w="57150">
            <a:solidFill>
              <a:srgbClr val="00B050"/>
            </a:solidFill>
            <a:prstDash val="dashDot"/>
            <a:miter lim="800000"/>
            <a:headEnd/>
            <a:tailEnd type="triangle" w="med" len="med"/>
          </a:ln>
        </p:spPr>
        <p:txBody>
          <a:bodyPr wrap="none"/>
          <a:lstStyle/>
          <a:p>
            <a:pPr eaLnBrk="1" hangingPunct="1">
              <a:defRPr/>
            </a:pPr>
            <a:endParaRPr lang="en-US" dirty="0">
              <a:latin typeface="Arial" panose="020B0604020202020204" pitchFamily="34" charset="0"/>
              <a:cs typeface="Arial" panose="020B0604020202020204" pitchFamily="34" charset="0"/>
            </a:endParaRPr>
          </a:p>
        </p:txBody>
      </p:sp>
      <p:sp>
        <p:nvSpPr>
          <p:cNvPr id="1031" name="Line 28"/>
          <p:cNvSpPr>
            <a:spLocks noChangeShapeType="1"/>
          </p:cNvSpPr>
          <p:nvPr/>
        </p:nvSpPr>
        <p:spPr bwMode="auto">
          <a:xfrm>
            <a:off x="6286512" y="6400800"/>
            <a:ext cx="0" cy="457200"/>
          </a:xfrm>
          <a:prstGeom prst="line">
            <a:avLst/>
          </a:prstGeom>
          <a:noFill/>
          <a:ln w="57150">
            <a:solidFill>
              <a:srgbClr val="00B050"/>
            </a:solidFill>
            <a:prstDash val="dashDot"/>
            <a:miter lim="800000"/>
            <a:headEnd/>
            <a:tailEnd type="triangle" w="med" len="med"/>
          </a:ln>
        </p:spPr>
        <p:txBody>
          <a:bodyPr wrap="none"/>
          <a:lstStyle/>
          <a:p>
            <a:pPr eaLnBrk="1" hangingPunct="1">
              <a:defRPr/>
            </a:pPr>
            <a:endParaRPr lang="en-US" dirty="0">
              <a:latin typeface="Arial" panose="020B0604020202020204" pitchFamily="34" charset="0"/>
              <a:cs typeface="Arial" panose="020B0604020202020204" pitchFamily="34" charset="0"/>
            </a:endParaRPr>
          </a:p>
        </p:txBody>
      </p:sp>
      <p:sp>
        <p:nvSpPr>
          <p:cNvPr id="1032" name="Line 20"/>
          <p:cNvSpPr>
            <a:spLocks noChangeShapeType="1"/>
          </p:cNvSpPr>
          <p:nvPr/>
        </p:nvSpPr>
        <p:spPr bwMode="auto">
          <a:xfrm>
            <a:off x="381000" y="6400800"/>
            <a:ext cx="0" cy="457200"/>
          </a:xfrm>
          <a:prstGeom prst="line">
            <a:avLst/>
          </a:prstGeom>
          <a:noFill/>
          <a:ln w="57150">
            <a:solidFill>
              <a:srgbClr val="C00000"/>
            </a:solidFill>
            <a:miter lim="800000"/>
            <a:headEnd/>
            <a:tailEnd type="triangle" w="med" len="med"/>
          </a:ln>
        </p:spPr>
        <p:txBody>
          <a:bodyPr wrap="none"/>
          <a:lstStyle/>
          <a:p>
            <a:endParaRPr lang="en-US" dirty="0"/>
          </a:p>
        </p:txBody>
      </p:sp>
      <p:sp>
        <p:nvSpPr>
          <p:cNvPr id="1033" name="Text Box 22"/>
          <p:cNvSpPr txBox="1">
            <a:spLocks noChangeArrowheads="1"/>
          </p:cNvSpPr>
          <p:nvPr/>
        </p:nvSpPr>
        <p:spPr bwMode="auto">
          <a:xfrm>
            <a:off x="495300" y="6443663"/>
            <a:ext cx="2362200" cy="338137"/>
          </a:xfrm>
          <a:prstGeom prst="rect">
            <a:avLst/>
          </a:prstGeom>
          <a:solidFill>
            <a:srgbClr val="C0C0C0"/>
          </a:solidFill>
          <a:ln w="9525">
            <a:noFill/>
            <a:miter lim="800000"/>
            <a:headEnd/>
            <a:tailEnd/>
          </a:ln>
        </p:spPr>
        <p:txBody>
          <a:bodyPr>
            <a:spAutoFit/>
          </a:bodyPr>
          <a:lstStyle/>
          <a:p>
            <a:pPr eaLnBrk="1" hangingPunct="1">
              <a:spcBef>
                <a:spcPct val="50000"/>
              </a:spcBef>
            </a:pPr>
            <a:r>
              <a:rPr lang="en-US" sz="1600" dirty="0"/>
              <a:t>Catch up campaign</a:t>
            </a:r>
          </a:p>
        </p:txBody>
      </p:sp>
      <p:sp>
        <p:nvSpPr>
          <p:cNvPr id="1034" name="Line 20"/>
          <p:cNvSpPr>
            <a:spLocks noChangeShapeType="1"/>
          </p:cNvSpPr>
          <p:nvPr/>
        </p:nvSpPr>
        <p:spPr bwMode="auto">
          <a:xfrm>
            <a:off x="3143240" y="1714488"/>
            <a:ext cx="0" cy="457200"/>
          </a:xfrm>
          <a:prstGeom prst="line">
            <a:avLst/>
          </a:prstGeom>
          <a:noFill/>
          <a:ln w="57150">
            <a:solidFill>
              <a:srgbClr val="FF0000"/>
            </a:solidFill>
            <a:miter lim="800000"/>
            <a:headEnd/>
            <a:tailEnd type="triangle" w="med" len="med"/>
          </a:ln>
        </p:spPr>
        <p:txBody>
          <a:bodyPr wrap="none"/>
          <a:lstStyle/>
          <a:p>
            <a:endParaRPr lang="en-US" dirty="0"/>
          </a:p>
        </p:txBody>
      </p:sp>
      <p:sp>
        <p:nvSpPr>
          <p:cNvPr id="5133" name="Rectangle 2"/>
          <p:cNvSpPr>
            <a:spLocks noChangeArrowheads="1"/>
          </p:cNvSpPr>
          <p:nvPr/>
        </p:nvSpPr>
        <p:spPr bwMode="auto">
          <a:xfrm>
            <a:off x="0" y="1"/>
            <a:ext cx="9144000" cy="954107"/>
          </a:xfrm>
          <a:prstGeom prst="rect">
            <a:avLst/>
          </a:prstGeom>
          <a:solidFill>
            <a:schemeClr val="bg1">
              <a:lumMod val="85000"/>
            </a:schemeClr>
          </a:solidFill>
          <a:ln w="57150" algn="ctr">
            <a:solidFill>
              <a:schemeClr val="bg1">
                <a:lumMod val="85000"/>
              </a:schemeClr>
            </a:solidFill>
            <a:miter lim="800000"/>
            <a:headEnd/>
            <a:tailEnd/>
          </a:ln>
          <a:scene3d>
            <a:camera prst="perspectiveFront"/>
            <a:lightRig rig="threePt" dir="t"/>
          </a:scene3d>
        </p:spPr>
        <p:txBody>
          <a:bodyPr wrap="square" anchor="ctr">
            <a:spAutoFit/>
          </a:bodyPr>
          <a:lstStyle/>
          <a:p>
            <a:pPr algn="ctr" eaLnBrk="1" hangingPunct="1">
              <a:defRPr/>
            </a:pPr>
            <a:r>
              <a:rPr lang="en-US" sz="2800" b="1" dirty="0">
                <a:latin typeface="Times New Roman" pitchFamily="18" charset="0"/>
                <a:cs typeface="Times New Roman" pitchFamily="18" charset="0"/>
              </a:rPr>
              <a:t>Measles </a:t>
            </a:r>
            <a:r>
              <a:rPr lang="es-ES_tradnl" sz="2800" b="1" dirty="0">
                <a:latin typeface="Times New Roman" pitchFamily="18" charset="0"/>
                <a:cs typeface="Times New Roman" pitchFamily="18" charset="0"/>
              </a:rPr>
              <a:t>Cases</a:t>
            </a:r>
            <a:r>
              <a:rPr lang="en-US" sz="2800" b="1" dirty="0">
                <a:latin typeface="Times New Roman" pitchFamily="18" charset="0"/>
                <a:cs typeface="Times New Roman" pitchFamily="18" charset="0"/>
              </a:rPr>
              <a:t> Vs Measles</a:t>
            </a:r>
            <a:r>
              <a:rPr lang="es-ES_tradnl" sz="2800" b="1" dirty="0">
                <a:latin typeface="Times New Roman" pitchFamily="18" charset="0"/>
                <a:cs typeface="Times New Roman" pitchFamily="18" charset="0"/>
              </a:rPr>
              <a:t>  </a:t>
            </a:r>
            <a:r>
              <a:rPr lang="es-ES_tradnl" sz="2800" b="1" dirty="0" err="1" smtClean="0">
                <a:latin typeface="Times New Roman" pitchFamily="18" charset="0"/>
                <a:cs typeface="Times New Roman" pitchFamily="18" charset="0"/>
              </a:rPr>
              <a:t>Campaigns</a:t>
            </a:r>
            <a:r>
              <a:rPr lang="es-ES_tradnl" sz="2800" b="1" dirty="0" smtClean="0">
                <a:latin typeface="Times New Roman" pitchFamily="18" charset="0"/>
                <a:cs typeface="Times New Roman" pitchFamily="18" charset="0"/>
              </a:rPr>
              <a:t> 2000 – 2014</a:t>
            </a:r>
            <a:endParaRPr lang="es-ES_tradnl" sz="2800" b="1" dirty="0">
              <a:latin typeface="Times New Roman" pitchFamily="18" charset="0"/>
              <a:cs typeface="Times New Roman" pitchFamily="18" charset="0"/>
            </a:endParaRPr>
          </a:p>
          <a:p>
            <a:pPr algn="ctr" eaLnBrk="1" hangingPunct="1">
              <a:defRPr/>
            </a:pPr>
            <a:endParaRPr lang="es-ES_tradnl" sz="2800" b="1" dirty="0">
              <a:latin typeface="Times New Roman" pitchFamily="18" charset="0"/>
              <a:cs typeface="Times New Roman" pitchFamily="18" charset="0"/>
            </a:endParaRPr>
          </a:p>
        </p:txBody>
      </p:sp>
      <p:sp>
        <p:nvSpPr>
          <p:cNvPr id="1036" name="Text Box 29"/>
          <p:cNvSpPr txBox="1">
            <a:spLocks noChangeArrowheads="1"/>
          </p:cNvSpPr>
          <p:nvPr/>
        </p:nvSpPr>
        <p:spPr bwMode="auto">
          <a:xfrm>
            <a:off x="6643702" y="6429396"/>
            <a:ext cx="2209800" cy="304800"/>
          </a:xfrm>
          <a:prstGeom prst="rect">
            <a:avLst/>
          </a:prstGeom>
          <a:solidFill>
            <a:srgbClr val="C0C0C0"/>
          </a:solidFill>
          <a:ln w="9525">
            <a:solidFill>
              <a:srgbClr val="000000"/>
            </a:solidFill>
            <a:miter lim="800000"/>
            <a:headEnd/>
            <a:tailEnd/>
          </a:ln>
        </p:spPr>
        <p:txBody>
          <a:bodyPr>
            <a:spAutoFit/>
          </a:bodyPr>
          <a:lstStyle/>
          <a:p>
            <a:pPr>
              <a:spcBef>
                <a:spcPct val="50000"/>
              </a:spcBef>
            </a:pPr>
            <a:r>
              <a:rPr lang="en-US" sz="1400"/>
              <a:t>Follow up campaign</a:t>
            </a:r>
          </a:p>
        </p:txBody>
      </p:sp>
      <p:sp>
        <p:nvSpPr>
          <p:cNvPr id="1037" name="Line 20"/>
          <p:cNvSpPr>
            <a:spLocks noChangeShapeType="1"/>
          </p:cNvSpPr>
          <p:nvPr/>
        </p:nvSpPr>
        <p:spPr bwMode="auto">
          <a:xfrm>
            <a:off x="3643306" y="3857628"/>
            <a:ext cx="0" cy="457200"/>
          </a:xfrm>
          <a:prstGeom prst="line">
            <a:avLst/>
          </a:prstGeom>
          <a:noFill/>
          <a:ln w="57150">
            <a:solidFill>
              <a:srgbClr val="FF0000"/>
            </a:solidFill>
            <a:miter lim="800000"/>
            <a:headEnd/>
            <a:tailEnd type="triangle" w="med" len="med"/>
          </a:ln>
        </p:spPr>
        <p:txBody>
          <a:bodyPr wrap="none"/>
          <a:lstStyle/>
          <a:p>
            <a:endParaRPr lang="en-US"/>
          </a:p>
        </p:txBody>
      </p:sp>
      <p:sp>
        <p:nvSpPr>
          <p:cNvPr id="1038" name="Line 28"/>
          <p:cNvSpPr>
            <a:spLocks noChangeShapeType="1"/>
          </p:cNvSpPr>
          <p:nvPr/>
        </p:nvSpPr>
        <p:spPr bwMode="auto">
          <a:xfrm>
            <a:off x="5857884" y="3643314"/>
            <a:ext cx="0" cy="457200"/>
          </a:xfrm>
          <a:prstGeom prst="line">
            <a:avLst/>
          </a:prstGeom>
          <a:noFill/>
          <a:ln w="57150">
            <a:solidFill>
              <a:srgbClr val="00B050"/>
            </a:solidFill>
            <a:prstDash val="dashDot"/>
            <a:miter lim="800000"/>
            <a:headEnd/>
            <a:tailEnd type="triangle" w="med" len="med"/>
          </a:ln>
        </p:spPr>
        <p:txBody>
          <a:bodyPr wrap="none"/>
          <a:lstStyle/>
          <a:p>
            <a:pPr eaLnBrk="1" hangingPunct="1">
              <a:defRPr/>
            </a:pPr>
            <a:endParaRPr lang="en-US">
              <a:latin typeface="Arial" panose="020B0604020202020204" pitchFamily="34" charset="0"/>
              <a:cs typeface="Arial" panose="020B0604020202020204" pitchFamily="34" charset="0"/>
            </a:endParaRPr>
          </a:p>
        </p:txBody>
      </p:sp>
      <p:sp>
        <p:nvSpPr>
          <p:cNvPr id="1039" name="Line 28"/>
          <p:cNvSpPr>
            <a:spLocks noChangeShapeType="1"/>
          </p:cNvSpPr>
          <p:nvPr/>
        </p:nvSpPr>
        <p:spPr bwMode="auto">
          <a:xfrm>
            <a:off x="6286512" y="2857496"/>
            <a:ext cx="0" cy="457200"/>
          </a:xfrm>
          <a:prstGeom prst="line">
            <a:avLst/>
          </a:prstGeom>
          <a:noFill/>
          <a:ln w="57150">
            <a:solidFill>
              <a:srgbClr val="00B050"/>
            </a:solidFill>
            <a:prstDash val="dashDot"/>
            <a:miter lim="800000"/>
            <a:headEnd/>
            <a:tailEnd type="triangle" w="med" len="med"/>
          </a:ln>
        </p:spPr>
        <p:txBody>
          <a:bodyPr wrap="none"/>
          <a:lstStyle/>
          <a:p>
            <a:pPr eaLnBrk="1" hangingPunct="1">
              <a:defRPr/>
            </a:pPr>
            <a:endParaRPr lang="en-US">
              <a:latin typeface="Arial" panose="020B0604020202020204" pitchFamily="34" charset="0"/>
              <a:cs typeface="Arial" panose="020B0604020202020204" pitchFamily="34" charset="0"/>
            </a:endParaRPr>
          </a:p>
        </p:txBody>
      </p:sp>
      <p:sp>
        <p:nvSpPr>
          <p:cNvPr id="18" name="Line 28"/>
          <p:cNvSpPr>
            <a:spLocks noChangeShapeType="1"/>
          </p:cNvSpPr>
          <p:nvPr/>
        </p:nvSpPr>
        <p:spPr bwMode="auto">
          <a:xfrm>
            <a:off x="7358082" y="3643314"/>
            <a:ext cx="0" cy="457200"/>
          </a:xfrm>
          <a:prstGeom prst="line">
            <a:avLst/>
          </a:prstGeom>
          <a:noFill/>
          <a:ln w="57150">
            <a:solidFill>
              <a:srgbClr val="FF0000"/>
            </a:solidFill>
            <a:prstDash val="dashDot"/>
            <a:miter lim="800000"/>
            <a:headEnd/>
            <a:tailEnd type="triangle" w="med" len="med"/>
          </a:ln>
        </p:spPr>
        <p:txBody>
          <a:bodyPr wrap="none"/>
          <a:lstStyle/>
          <a:p>
            <a:pPr eaLnBrk="1" hangingPunct="1">
              <a:defRPr/>
            </a:pPr>
            <a:endParaRPr lang="en-US">
              <a:latin typeface="Arial" panose="020B0604020202020204" pitchFamily="34" charset="0"/>
              <a:cs typeface="Arial" panose="020B0604020202020204"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4"/>
                                        </p:tgtEl>
                                        <p:attrNameLst>
                                          <p:attrName>style.visibility</p:attrName>
                                        </p:attrNameLst>
                                      </p:cBhvr>
                                      <p:to>
                                        <p:strVal val="visible"/>
                                      </p:to>
                                    </p:set>
                                    <p:anim calcmode="lin" valueType="num">
                                      <p:cBhvr additive="base">
                                        <p:cTn id="7" dur="500" fill="hold"/>
                                        <p:tgtEl>
                                          <p:spTgt spid="1034"/>
                                        </p:tgtEl>
                                        <p:attrNameLst>
                                          <p:attrName>ppt_x</p:attrName>
                                        </p:attrNameLst>
                                      </p:cBhvr>
                                      <p:tavLst>
                                        <p:tav tm="0">
                                          <p:val>
                                            <p:strVal val="#ppt_x"/>
                                          </p:val>
                                        </p:tav>
                                        <p:tav tm="100000">
                                          <p:val>
                                            <p:strVal val="#ppt_x"/>
                                          </p:val>
                                        </p:tav>
                                      </p:tavLst>
                                    </p:anim>
                                    <p:anim calcmode="lin" valueType="num">
                                      <p:cBhvr additive="base">
                                        <p:cTn id="8" dur="500" fill="hold"/>
                                        <p:tgtEl>
                                          <p:spTgt spid="10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37"/>
                                        </p:tgtEl>
                                        <p:attrNameLst>
                                          <p:attrName>style.visibility</p:attrName>
                                        </p:attrNameLst>
                                      </p:cBhvr>
                                      <p:to>
                                        <p:strVal val="visible"/>
                                      </p:to>
                                    </p:set>
                                    <p:anim calcmode="lin" valueType="num">
                                      <p:cBhvr additive="base">
                                        <p:cTn id="11" dur="500" fill="hold"/>
                                        <p:tgtEl>
                                          <p:spTgt spid="1037"/>
                                        </p:tgtEl>
                                        <p:attrNameLst>
                                          <p:attrName>ppt_x</p:attrName>
                                        </p:attrNameLst>
                                      </p:cBhvr>
                                      <p:tavLst>
                                        <p:tav tm="0">
                                          <p:val>
                                            <p:strVal val="#ppt_x"/>
                                          </p:val>
                                        </p:tav>
                                        <p:tav tm="100000">
                                          <p:val>
                                            <p:strVal val="#ppt_x"/>
                                          </p:val>
                                        </p:tav>
                                      </p:tavLst>
                                    </p:anim>
                                    <p:anim calcmode="lin" valueType="num">
                                      <p:cBhvr additive="base">
                                        <p:cTn id="12" dur="500" fill="hold"/>
                                        <p:tgtEl>
                                          <p:spTgt spid="10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additive="base">
                                        <p:cTn id="21" dur="500" fill="hold"/>
                                        <p:tgtEl>
                                          <p:spTgt spid="1030"/>
                                        </p:tgtEl>
                                        <p:attrNameLst>
                                          <p:attrName>ppt_x</p:attrName>
                                        </p:attrNameLst>
                                      </p:cBhvr>
                                      <p:tavLst>
                                        <p:tav tm="0">
                                          <p:val>
                                            <p:strVal val="#ppt_x"/>
                                          </p:val>
                                        </p:tav>
                                        <p:tav tm="100000">
                                          <p:val>
                                            <p:strVal val="#ppt_x"/>
                                          </p:val>
                                        </p:tav>
                                      </p:tavLst>
                                    </p:anim>
                                    <p:anim calcmode="lin" valueType="num">
                                      <p:cBhvr additive="base">
                                        <p:cTn id="22" dur="500" fill="hold"/>
                                        <p:tgtEl>
                                          <p:spTgt spid="103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38"/>
                                        </p:tgtEl>
                                        <p:attrNameLst>
                                          <p:attrName>style.visibility</p:attrName>
                                        </p:attrNameLst>
                                      </p:cBhvr>
                                      <p:to>
                                        <p:strVal val="visible"/>
                                      </p:to>
                                    </p:set>
                                    <p:anim calcmode="lin" valueType="num">
                                      <p:cBhvr additive="base">
                                        <p:cTn id="25" dur="500" fill="hold"/>
                                        <p:tgtEl>
                                          <p:spTgt spid="1038"/>
                                        </p:tgtEl>
                                        <p:attrNameLst>
                                          <p:attrName>ppt_x</p:attrName>
                                        </p:attrNameLst>
                                      </p:cBhvr>
                                      <p:tavLst>
                                        <p:tav tm="0">
                                          <p:val>
                                            <p:strVal val="#ppt_x"/>
                                          </p:val>
                                        </p:tav>
                                        <p:tav tm="100000">
                                          <p:val>
                                            <p:strVal val="#ppt_x"/>
                                          </p:val>
                                        </p:tav>
                                      </p:tavLst>
                                    </p:anim>
                                    <p:anim calcmode="lin" valueType="num">
                                      <p:cBhvr additive="base">
                                        <p:cTn id="26" dur="500" fill="hold"/>
                                        <p:tgtEl>
                                          <p:spTgt spid="103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 calcmode="lin" valueType="num">
                                      <p:cBhvr additive="base">
                                        <p:cTn id="29" dur="500" fill="hold"/>
                                        <p:tgtEl>
                                          <p:spTgt spid="1039"/>
                                        </p:tgtEl>
                                        <p:attrNameLst>
                                          <p:attrName>ppt_x</p:attrName>
                                        </p:attrNameLst>
                                      </p:cBhvr>
                                      <p:tavLst>
                                        <p:tav tm="0">
                                          <p:val>
                                            <p:strVal val="#ppt_x"/>
                                          </p:val>
                                        </p:tav>
                                        <p:tav tm="100000">
                                          <p:val>
                                            <p:strVal val="#ppt_x"/>
                                          </p:val>
                                        </p:tav>
                                      </p:tavLst>
                                    </p:anim>
                                    <p:anim calcmode="lin" valueType="num">
                                      <p:cBhvr additive="base">
                                        <p:cTn id="30"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4" grpId="0" animBg="1"/>
      <p:bldP spid="1037" grpId="0" animBg="1"/>
      <p:bldP spid="1038" grpId="0" animBg="1"/>
      <p:bldP spid="1039"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771058357"/>
              </p:ext>
            </p:extLst>
          </p:nvPr>
        </p:nvGraphicFramePr>
        <p:xfrm>
          <a:off x="348018" y="214290"/>
          <a:ext cx="8581700" cy="642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557792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1129</Words>
  <Application>Microsoft Office PowerPoint</Application>
  <PresentationFormat>On-screen Show (4:3)</PresentationFormat>
  <Paragraphs>148</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EPI Organogram</vt:lpstr>
      <vt:lpstr>Surveillance Organogram</vt:lpstr>
      <vt:lpstr>Measles Situation in EMR</vt:lpstr>
      <vt:lpstr>Slide 6</vt:lpstr>
      <vt:lpstr>Measles Situation in Sudan</vt:lpstr>
      <vt:lpstr>Slide 8</vt:lpstr>
      <vt:lpstr>Slide 9</vt:lpstr>
      <vt:lpstr>Slide 10</vt:lpstr>
      <vt:lpstr>Programmatic Benefits Contributed by Polio </vt:lpstr>
      <vt:lpstr>Programmatic Benefits Contributed by Polio </vt:lpstr>
      <vt:lpstr>Programmatic Benefits Contributed by Polio </vt:lpstr>
      <vt:lpstr>Programmatic Benefits Contributed by Polio </vt:lpstr>
      <vt:lpstr>Focus in High Risk </vt:lpstr>
      <vt:lpstr>Immunizations Among  Nomads in Sudan</vt:lpstr>
      <vt:lpstr>Slide 17</vt:lpstr>
      <vt:lpstr>Risk Map for AFP &amp;Measles Outbreak</vt:lpstr>
      <vt:lpstr>Slide 19</vt:lpstr>
      <vt:lpstr>Programmatic Benefits Contributed By Polio </vt:lpstr>
      <vt:lpstr>Programmatic Benefits Contributed By Polio </vt:lpstr>
      <vt:lpstr>Programmatic Benefits Contributed By Polio </vt:lpstr>
      <vt:lpstr>Slide 23</vt:lpstr>
      <vt:lpstr>Slide 24</vt:lpstr>
      <vt:lpstr> Likelihood That Infrastructure Will Be Maintained &amp; Ability to Support Immunizations &amp; Measles / Rubella </vt:lpstr>
      <vt:lpstr>Likelihood That Infrastructure Will Be Maintained &amp; Ability to Support Immunizations &amp; Measles / Rubella</vt:lpstr>
      <vt:lpstr> Potential negative impact on measles, rubella and other health programs when GPEI no longer provides infrastructure </vt:lpstr>
      <vt:lpstr>شكرا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Omayma A. Mohammed</dc:creator>
  <cp:lastModifiedBy>hp</cp:lastModifiedBy>
  <cp:revision>100</cp:revision>
  <dcterms:created xsi:type="dcterms:W3CDTF">2006-08-16T00:00:00Z</dcterms:created>
  <dcterms:modified xsi:type="dcterms:W3CDTF">2015-09-16T07:37:34Z</dcterms:modified>
</cp:coreProperties>
</file>