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slideMasters/slideMaster7.xml" ContentType="application/vnd.openxmlformats-officedocument.presentationml.slideMaster+xml"/>
  <Override PartName="/ppt/theme/theme9.xml" ContentType="application/vnd.openxmlformats-officedocument.them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11.xml" ContentType="application/vnd.openxmlformats-officedocument.them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slideLayouts/slideLayout73.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674" r:id="rId2"/>
    <p:sldMasterId id="2147483718" r:id="rId3"/>
    <p:sldMasterId id="2147483716" r:id="rId4"/>
    <p:sldMasterId id="2147483722" r:id="rId5"/>
    <p:sldMasterId id="2147483726" r:id="rId6"/>
    <p:sldMasterId id="2147483710" r:id="rId7"/>
    <p:sldMasterId id="2147483771" r:id="rId8"/>
    <p:sldMasterId id="2147483781" r:id="rId9"/>
  </p:sldMasterIdLst>
  <p:notesMasterIdLst>
    <p:notesMasterId r:id="rId37"/>
  </p:notesMasterIdLst>
  <p:handoutMasterIdLst>
    <p:handoutMasterId r:id="rId38"/>
  </p:handoutMasterIdLst>
  <p:sldIdLst>
    <p:sldId id="256" r:id="rId10"/>
    <p:sldId id="257" r:id="rId11"/>
    <p:sldId id="258" r:id="rId12"/>
    <p:sldId id="259" r:id="rId13"/>
    <p:sldId id="260" r:id="rId14"/>
    <p:sldId id="265" r:id="rId15"/>
    <p:sldId id="261" r:id="rId16"/>
    <p:sldId id="288" r:id="rId17"/>
    <p:sldId id="264" r:id="rId18"/>
    <p:sldId id="267" r:id="rId19"/>
    <p:sldId id="279" r:id="rId20"/>
    <p:sldId id="280" r:id="rId21"/>
    <p:sldId id="281" r:id="rId22"/>
    <p:sldId id="278" r:id="rId23"/>
    <p:sldId id="277" r:id="rId24"/>
    <p:sldId id="274" r:id="rId25"/>
    <p:sldId id="269" r:id="rId26"/>
    <p:sldId id="287" r:id="rId27"/>
    <p:sldId id="268" r:id="rId28"/>
    <p:sldId id="283" r:id="rId29"/>
    <p:sldId id="282" r:id="rId30"/>
    <p:sldId id="284" r:id="rId31"/>
    <p:sldId id="285" r:id="rId32"/>
    <p:sldId id="270" r:id="rId33"/>
    <p:sldId id="271" r:id="rId34"/>
    <p:sldId id="272" r:id="rId35"/>
    <p:sldId id="273" r:id="rId36"/>
  </p:sldIdLst>
  <p:sldSz cx="9144000" cy="6858000" type="screen4x3"/>
  <p:notesSz cx="6858000" cy="9144000"/>
  <p:defaultTextStyle>
    <a:defPPr>
      <a:defRPr lang="en-US"/>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5"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REBEL, Peter Michau" initials="strebelp"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B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3" autoAdjust="0"/>
    <p:restoredTop sz="94990" autoAdjust="0"/>
  </p:normalViewPr>
  <p:slideViewPr>
    <p:cSldViewPr snapToGrid="0" snapToObjects="1">
      <p:cViewPr>
        <p:scale>
          <a:sx n="80" d="100"/>
          <a:sy n="80" d="100"/>
        </p:scale>
        <p:origin x="-7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116159580224439"/>
          <c:y val="4.7473512025361722E-2"/>
          <c:w val="0.77527773664422672"/>
          <c:h val="0.66303586751841381"/>
        </c:manualLayout>
      </c:layout>
      <c:barChart>
        <c:barDir val="col"/>
        <c:grouping val="clustered"/>
        <c:ser>
          <c:idx val="1"/>
          <c:order val="1"/>
          <c:tx>
            <c:strRef>
              <c:f>Feuil1!$A$3</c:f>
              <c:strCache>
                <c:ptCount val="1"/>
                <c:pt idx="0">
                  <c:v>Number of cases</c:v>
                </c:pt>
              </c:strCache>
            </c:strRef>
          </c:tx>
          <c:cat>
            <c:strRef>
              <c:f>Feuil1!$B$1:$AH$1</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Feuil1!$B$3:$AH$3</c:f>
              <c:numCache>
                <c:formatCode>General</c:formatCode>
                <c:ptCount val="33"/>
                <c:pt idx="0">
                  <c:v>4211431</c:v>
                </c:pt>
                <c:pt idx="1">
                  <c:v>4430074</c:v>
                </c:pt>
                <c:pt idx="2">
                  <c:v>4090001</c:v>
                </c:pt>
                <c:pt idx="3">
                  <c:v>3819944</c:v>
                </c:pt>
                <c:pt idx="4">
                  <c:v>3282451</c:v>
                </c:pt>
                <c:pt idx="5">
                  <c:v>3092393</c:v>
                </c:pt>
                <c:pt idx="6">
                  <c:v>2243378</c:v>
                </c:pt>
                <c:pt idx="7">
                  <c:v>1873419</c:v>
                </c:pt>
                <c:pt idx="8">
                  <c:v>1828659</c:v>
                </c:pt>
                <c:pt idx="9">
                  <c:v>1874400</c:v>
                </c:pt>
                <c:pt idx="10">
                  <c:v>1374083</c:v>
                </c:pt>
                <c:pt idx="11">
                  <c:v>1408399</c:v>
                </c:pt>
                <c:pt idx="12">
                  <c:v>1482023</c:v>
                </c:pt>
                <c:pt idx="13">
                  <c:v>1143945</c:v>
                </c:pt>
                <c:pt idx="14">
                  <c:v>926808</c:v>
                </c:pt>
                <c:pt idx="15">
                  <c:v>720391</c:v>
                </c:pt>
                <c:pt idx="16">
                  <c:v>870218</c:v>
                </c:pt>
                <c:pt idx="17">
                  <c:v>825673</c:v>
                </c:pt>
                <c:pt idx="18">
                  <c:v>694466</c:v>
                </c:pt>
                <c:pt idx="19">
                  <c:v>752407</c:v>
                </c:pt>
                <c:pt idx="20">
                  <c:v>853480</c:v>
                </c:pt>
                <c:pt idx="21">
                  <c:v>849173</c:v>
                </c:pt>
                <c:pt idx="22">
                  <c:v>576156</c:v>
                </c:pt>
                <c:pt idx="23">
                  <c:v>679902</c:v>
                </c:pt>
                <c:pt idx="24">
                  <c:v>509244</c:v>
                </c:pt>
                <c:pt idx="25">
                  <c:v>585701</c:v>
                </c:pt>
                <c:pt idx="26">
                  <c:v>377574</c:v>
                </c:pt>
                <c:pt idx="27">
                  <c:v>285031</c:v>
                </c:pt>
                <c:pt idx="28">
                  <c:v>278418</c:v>
                </c:pt>
                <c:pt idx="29">
                  <c:v>278637</c:v>
                </c:pt>
                <c:pt idx="30">
                  <c:v>342107</c:v>
                </c:pt>
                <c:pt idx="31">
                  <c:v>354882</c:v>
                </c:pt>
                <c:pt idx="32">
                  <c:v>227245</c:v>
                </c:pt>
              </c:numCache>
            </c:numRef>
          </c:val>
        </c:ser>
        <c:dLbls/>
        <c:axId val="226642176"/>
        <c:axId val="226656256"/>
      </c:barChart>
      <c:lineChart>
        <c:grouping val="standard"/>
        <c:ser>
          <c:idx val="0"/>
          <c:order val="0"/>
          <c:tx>
            <c:strRef>
              <c:f>Feuil1!$A$2</c:f>
              <c:strCache>
                <c:ptCount val="1"/>
                <c:pt idx="0">
                  <c:v>MCV1 Coverage*</c:v>
                </c:pt>
              </c:strCache>
            </c:strRef>
          </c:tx>
          <c:spPr>
            <a:ln w="38100">
              <a:solidFill>
                <a:schemeClr val="accent6">
                  <a:lumMod val="75000"/>
                </a:schemeClr>
              </a:solidFill>
            </a:ln>
          </c:spPr>
          <c:marker>
            <c:spPr>
              <a:solidFill>
                <a:schemeClr val="accent6">
                  <a:lumMod val="75000"/>
                </a:schemeClr>
              </a:solidFill>
            </c:spPr>
          </c:marker>
          <c:cat>
            <c:strRef>
              <c:f>Feuil1!$B$1:$AH$1</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Feuil1!$B$2:$AH$2</c:f>
              <c:numCache>
                <c:formatCode>General</c:formatCode>
                <c:ptCount val="33"/>
                <c:pt idx="0">
                  <c:v>13</c:v>
                </c:pt>
                <c:pt idx="1">
                  <c:v>15</c:v>
                </c:pt>
                <c:pt idx="2">
                  <c:v>16</c:v>
                </c:pt>
                <c:pt idx="3">
                  <c:v>34</c:v>
                </c:pt>
                <c:pt idx="4">
                  <c:v>38</c:v>
                </c:pt>
                <c:pt idx="5">
                  <c:v>45</c:v>
                </c:pt>
                <c:pt idx="6">
                  <c:v>45</c:v>
                </c:pt>
                <c:pt idx="7">
                  <c:v>52</c:v>
                </c:pt>
                <c:pt idx="8">
                  <c:v>61</c:v>
                </c:pt>
                <c:pt idx="9">
                  <c:v>67</c:v>
                </c:pt>
                <c:pt idx="10">
                  <c:v>72</c:v>
                </c:pt>
                <c:pt idx="11">
                  <c:v>68</c:v>
                </c:pt>
                <c:pt idx="12">
                  <c:v>69</c:v>
                </c:pt>
                <c:pt idx="13">
                  <c:v>70</c:v>
                </c:pt>
                <c:pt idx="14">
                  <c:v>71</c:v>
                </c:pt>
                <c:pt idx="15">
                  <c:v>73</c:v>
                </c:pt>
                <c:pt idx="16">
                  <c:v>73</c:v>
                </c:pt>
                <c:pt idx="17">
                  <c:v>71</c:v>
                </c:pt>
                <c:pt idx="18">
                  <c:v>71</c:v>
                </c:pt>
                <c:pt idx="19">
                  <c:v>71</c:v>
                </c:pt>
                <c:pt idx="20">
                  <c:v>72</c:v>
                </c:pt>
                <c:pt idx="21">
                  <c:v>72</c:v>
                </c:pt>
                <c:pt idx="22">
                  <c:v>72</c:v>
                </c:pt>
                <c:pt idx="23">
                  <c:v>74</c:v>
                </c:pt>
                <c:pt idx="24">
                  <c:v>77</c:v>
                </c:pt>
                <c:pt idx="25">
                  <c:v>76</c:v>
                </c:pt>
                <c:pt idx="26">
                  <c:v>81</c:v>
                </c:pt>
                <c:pt idx="27">
                  <c:v>81</c:v>
                </c:pt>
                <c:pt idx="28">
                  <c:v>83</c:v>
                </c:pt>
                <c:pt idx="29">
                  <c:v>84</c:v>
                </c:pt>
                <c:pt idx="30">
                  <c:v>84</c:v>
                </c:pt>
                <c:pt idx="31">
                  <c:v>84</c:v>
                </c:pt>
                <c:pt idx="32">
                  <c:v>84</c:v>
                </c:pt>
              </c:numCache>
            </c:numRef>
          </c:val>
        </c:ser>
        <c:dLbls/>
        <c:marker val="1"/>
        <c:axId val="226664832"/>
        <c:axId val="226658560"/>
      </c:lineChart>
      <c:catAx>
        <c:axId val="226642176"/>
        <c:scaling>
          <c:orientation val="minMax"/>
        </c:scaling>
        <c:axPos val="b"/>
        <c:tickLblPos val="nextTo"/>
        <c:crossAx val="226656256"/>
        <c:crosses val="autoZero"/>
        <c:auto val="1"/>
        <c:lblAlgn val="ctr"/>
        <c:lblOffset val="100"/>
      </c:catAx>
      <c:valAx>
        <c:axId val="226656256"/>
        <c:scaling>
          <c:orientation val="minMax"/>
        </c:scaling>
        <c:axPos val="l"/>
        <c:majorGridlines/>
        <c:title>
          <c:tx>
            <c:rich>
              <a:bodyPr rot="-5400000" vert="horz"/>
              <a:lstStyle/>
              <a:p>
                <a:pPr>
                  <a:defRPr/>
                </a:pPr>
                <a:r>
                  <a:rPr lang="fr-CH"/>
                  <a:t>No. of reported cases</a:t>
                </a:r>
              </a:p>
            </c:rich>
          </c:tx>
          <c:layout>
            <c:manualLayout>
              <c:xMode val="edge"/>
              <c:yMode val="edge"/>
              <c:x val="2.0088855771141334E-2"/>
              <c:y val="0.35684699743363613"/>
            </c:manualLayout>
          </c:layout>
        </c:title>
        <c:numFmt formatCode="General" sourceLinked="1"/>
        <c:tickLblPos val="nextTo"/>
        <c:crossAx val="226642176"/>
        <c:crosses val="autoZero"/>
        <c:crossBetween val="between"/>
        <c:dispUnits>
          <c:builtInUnit val="millions"/>
          <c:dispUnitsLbl>
            <c:layout/>
          </c:dispUnitsLbl>
        </c:dispUnits>
      </c:valAx>
      <c:valAx>
        <c:axId val="226658560"/>
        <c:scaling>
          <c:orientation val="minMax"/>
          <c:max val="100"/>
        </c:scaling>
        <c:axPos val="r"/>
        <c:title>
          <c:tx>
            <c:rich>
              <a:bodyPr rot="-5400000" vert="horz"/>
              <a:lstStyle/>
              <a:p>
                <a:pPr>
                  <a:defRPr/>
                </a:pPr>
                <a:r>
                  <a:rPr lang="fr-CH"/>
                  <a:t>MCV1 Coverage* (%)</a:t>
                </a:r>
              </a:p>
            </c:rich>
          </c:tx>
          <c:layout/>
        </c:title>
        <c:numFmt formatCode="General" sourceLinked="1"/>
        <c:tickLblPos val="nextTo"/>
        <c:crossAx val="226664832"/>
        <c:crosses val="max"/>
        <c:crossBetween val="between"/>
      </c:valAx>
      <c:catAx>
        <c:axId val="226664832"/>
        <c:scaling>
          <c:orientation val="minMax"/>
        </c:scaling>
        <c:delete val="1"/>
        <c:axPos val="b"/>
        <c:tickLblPos val="none"/>
        <c:crossAx val="226658560"/>
        <c:crosses val="autoZero"/>
        <c:auto val="1"/>
        <c:lblAlgn val="ctr"/>
        <c:lblOffset val="100"/>
      </c:catAx>
    </c:plotArea>
    <c:legend>
      <c:legendPos val="b"/>
      <c:layout/>
    </c:legend>
    <c:plotVisOnly val="1"/>
    <c:dispBlanksAs val="gap"/>
  </c:chart>
  <c:txPr>
    <a:bodyPr/>
    <a:lstStyle/>
    <a:p>
      <a:pPr>
        <a:defRPr lang="en-US" sz="1800" noProof="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stacked"/>
        <c:ser>
          <c:idx val="0"/>
          <c:order val="0"/>
          <c:tx>
            <c:strRef>
              <c:f>Sheet1!$A$2</c:f>
              <c:strCache>
                <c:ptCount val="1"/>
                <c:pt idx="0">
                  <c:v>China</c:v>
                </c:pt>
              </c:strCache>
            </c:strRef>
          </c:tx>
          <c:spPr>
            <a:solidFill>
              <a:schemeClr val="accent5">
                <a:lumMod val="75000"/>
              </a:schemeClr>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Sheet1!$B$2:$BO$2</c:f>
              <c:numCache>
                <c:formatCode>General</c:formatCode>
                <c:ptCount val="66"/>
                <c:pt idx="0">
                  <c:v>12053</c:v>
                </c:pt>
                <c:pt idx="1">
                  <c:v>14631</c:v>
                </c:pt>
                <c:pt idx="2">
                  <c:v>20373</c:v>
                </c:pt>
                <c:pt idx="3">
                  <c:v>23559</c:v>
                </c:pt>
                <c:pt idx="4">
                  <c:v>27252</c:v>
                </c:pt>
                <c:pt idx="5">
                  <c:v>16841</c:v>
                </c:pt>
                <c:pt idx="6">
                  <c:v>9494</c:v>
                </c:pt>
                <c:pt idx="7">
                  <c:v>4992</c:v>
                </c:pt>
                <c:pt idx="8">
                  <c:v>2661</c:v>
                </c:pt>
                <c:pt idx="9">
                  <c:v>2472</c:v>
                </c:pt>
                <c:pt idx="10">
                  <c:v>3422</c:v>
                </c:pt>
                <c:pt idx="11">
                  <c:v>6471</c:v>
                </c:pt>
                <c:pt idx="12">
                  <c:v>4483</c:v>
                </c:pt>
                <c:pt idx="13">
                  <c:v>5426</c:v>
                </c:pt>
                <c:pt idx="14">
                  <c:v>8838</c:v>
                </c:pt>
                <c:pt idx="15">
                  <c:v>13189</c:v>
                </c:pt>
                <c:pt idx="16">
                  <c:v>9806</c:v>
                </c:pt>
                <c:pt idx="17">
                  <c:v>5056</c:v>
                </c:pt>
                <c:pt idx="18">
                  <c:v>2520</c:v>
                </c:pt>
                <c:pt idx="19">
                  <c:v>1059</c:v>
                </c:pt>
                <c:pt idx="20">
                  <c:v>633</c:v>
                </c:pt>
                <c:pt idx="21">
                  <c:v>429</c:v>
                </c:pt>
                <c:pt idx="22">
                  <c:v>366</c:v>
                </c:pt>
                <c:pt idx="23">
                  <c:v>656</c:v>
                </c:pt>
                <c:pt idx="24">
                  <c:v>1494</c:v>
                </c:pt>
                <c:pt idx="25">
                  <c:v>2791</c:v>
                </c:pt>
                <c:pt idx="26">
                  <c:v>5382</c:v>
                </c:pt>
                <c:pt idx="27">
                  <c:v>9131</c:v>
                </c:pt>
                <c:pt idx="28">
                  <c:v>13318</c:v>
                </c:pt>
                <c:pt idx="29">
                  <c:v>5815</c:v>
                </c:pt>
                <c:pt idx="30">
                  <c:v>2267</c:v>
                </c:pt>
                <c:pt idx="31">
                  <c:v>1476</c:v>
                </c:pt>
                <c:pt idx="32">
                  <c:v>1085</c:v>
                </c:pt>
                <c:pt idx="33">
                  <c:v>576</c:v>
                </c:pt>
                <c:pt idx="34">
                  <c:v>653</c:v>
                </c:pt>
                <c:pt idx="35">
                  <c:v>609</c:v>
                </c:pt>
                <c:pt idx="36">
                  <c:v>562</c:v>
                </c:pt>
                <c:pt idx="37">
                  <c:v>944</c:v>
                </c:pt>
                <c:pt idx="38">
                  <c:v>1470</c:v>
                </c:pt>
                <c:pt idx="39">
                  <c:v>2186</c:v>
                </c:pt>
                <c:pt idx="40">
                  <c:v>1954</c:v>
                </c:pt>
                <c:pt idx="41">
                  <c:v>1131</c:v>
                </c:pt>
                <c:pt idx="42">
                  <c:v>564</c:v>
                </c:pt>
                <c:pt idx="43">
                  <c:v>321</c:v>
                </c:pt>
                <c:pt idx="44">
                  <c:v>217</c:v>
                </c:pt>
                <c:pt idx="45">
                  <c:v>167</c:v>
                </c:pt>
                <c:pt idx="46">
                  <c:v>143</c:v>
                </c:pt>
                <c:pt idx="47">
                  <c:v>284</c:v>
                </c:pt>
                <c:pt idx="48">
                  <c:v>283</c:v>
                </c:pt>
                <c:pt idx="49">
                  <c:v>213</c:v>
                </c:pt>
                <c:pt idx="50">
                  <c:v>334</c:v>
                </c:pt>
                <c:pt idx="51">
                  <c:v>567</c:v>
                </c:pt>
                <c:pt idx="52">
                  <c:v>688</c:v>
                </c:pt>
                <c:pt idx="53">
                  <c:v>690</c:v>
                </c:pt>
                <c:pt idx="54">
                  <c:v>651</c:v>
                </c:pt>
                <c:pt idx="55">
                  <c:v>567</c:v>
                </c:pt>
                <c:pt idx="56">
                  <c:v>338</c:v>
                </c:pt>
                <c:pt idx="57">
                  <c:v>481</c:v>
                </c:pt>
                <c:pt idx="58">
                  <c:v>536</c:v>
                </c:pt>
                <c:pt idx="59">
                  <c:v>743</c:v>
                </c:pt>
                <c:pt idx="60">
                  <c:v>1655</c:v>
                </c:pt>
                <c:pt idx="61">
                  <c:v>2595</c:v>
                </c:pt>
                <c:pt idx="62">
                  <c:v>4111</c:v>
                </c:pt>
                <c:pt idx="63">
                  <c:v>4841</c:v>
                </c:pt>
                <c:pt idx="64">
                  <c:v>4704</c:v>
                </c:pt>
                <c:pt idx="65">
                  <c:v>0</c:v>
                </c:pt>
              </c:numCache>
            </c:numRef>
          </c:val>
        </c:ser>
        <c:ser>
          <c:idx val="1"/>
          <c:order val="1"/>
          <c:tx>
            <c:strRef>
              <c:f>Sheet1!$A$3</c:f>
              <c:strCache>
                <c:ptCount val="1"/>
                <c:pt idx="0">
                  <c:v>Japan</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Sheet1!$B$3:$BO$3</c:f>
              <c:numCache>
                <c:formatCode>General</c:formatCode>
                <c:ptCount val="66"/>
                <c:pt idx="0">
                  <c:v>3795</c:v>
                </c:pt>
                <c:pt idx="1">
                  <c:v>3140</c:v>
                </c:pt>
                <c:pt idx="2">
                  <c:v>2844</c:v>
                </c:pt>
                <c:pt idx="3">
                  <c:v>2734</c:v>
                </c:pt>
                <c:pt idx="4">
                  <c:v>2260</c:v>
                </c:pt>
                <c:pt idx="5">
                  <c:v>1340</c:v>
                </c:pt>
                <c:pt idx="6">
                  <c:v>562</c:v>
                </c:pt>
                <c:pt idx="7">
                  <c:v>170</c:v>
                </c:pt>
                <c:pt idx="8">
                  <c:v>87</c:v>
                </c:pt>
                <c:pt idx="9">
                  <c:v>75</c:v>
                </c:pt>
                <c:pt idx="10">
                  <c:v>64</c:v>
                </c:pt>
                <c:pt idx="11">
                  <c:v>69</c:v>
                </c:pt>
                <c:pt idx="12">
                  <c:v>72</c:v>
                </c:pt>
                <c:pt idx="13">
                  <c:v>50</c:v>
                </c:pt>
                <c:pt idx="14">
                  <c:v>65</c:v>
                </c:pt>
                <c:pt idx="15">
                  <c:v>97</c:v>
                </c:pt>
                <c:pt idx="16">
                  <c:v>79</c:v>
                </c:pt>
                <c:pt idx="17">
                  <c:v>64</c:v>
                </c:pt>
                <c:pt idx="18">
                  <c:v>82</c:v>
                </c:pt>
                <c:pt idx="19">
                  <c:v>65</c:v>
                </c:pt>
                <c:pt idx="20">
                  <c:v>46</c:v>
                </c:pt>
                <c:pt idx="21">
                  <c:v>36</c:v>
                </c:pt>
                <c:pt idx="22">
                  <c:v>24</c:v>
                </c:pt>
                <c:pt idx="23">
                  <c:v>25</c:v>
                </c:pt>
                <c:pt idx="24">
                  <c:v>37</c:v>
                </c:pt>
                <c:pt idx="25">
                  <c:v>31</c:v>
                </c:pt>
                <c:pt idx="26">
                  <c:v>44</c:v>
                </c:pt>
                <c:pt idx="27">
                  <c:v>55</c:v>
                </c:pt>
                <c:pt idx="28">
                  <c:v>48</c:v>
                </c:pt>
                <c:pt idx="29">
                  <c:v>55</c:v>
                </c:pt>
                <c:pt idx="30">
                  <c:v>45</c:v>
                </c:pt>
                <c:pt idx="31">
                  <c:v>34</c:v>
                </c:pt>
                <c:pt idx="32">
                  <c:v>20</c:v>
                </c:pt>
                <c:pt idx="33">
                  <c:v>15</c:v>
                </c:pt>
                <c:pt idx="34">
                  <c:v>18</c:v>
                </c:pt>
                <c:pt idx="35">
                  <c:v>30</c:v>
                </c:pt>
                <c:pt idx="36">
                  <c:v>38</c:v>
                </c:pt>
                <c:pt idx="37">
                  <c:v>27</c:v>
                </c:pt>
                <c:pt idx="38">
                  <c:v>19</c:v>
                </c:pt>
                <c:pt idx="39">
                  <c:v>96</c:v>
                </c:pt>
                <c:pt idx="40">
                  <c:v>89</c:v>
                </c:pt>
                <c:pt idx="41">
                  <c:v>51</c:v>
                </c:pt>
                <c:pt idx="42">
                  <c:v>25</c:v>
                </c:pt>
                <c:pt idx="43">
                  <c:v>20</c:v>
                </c:pt>
                <c:pt idx="44">
                  <c:v>14</c:v>
                </c:pt>
                <c:pt idx="45">
                  <c:v>10</c:v>
                </c:pt>
                <c:pt idx="46">
                  <c:v>15</c:v>
                </c:pt>
                <c:pt idx="47">
                  <c:v>8</c:v>
                </c:pt>
                <c:pt idx="48">
                  <c:v>28</c:v>
                </c:pt>
                <c:pt idx="49">
                  <c:v>26</c:v>
                </c:pt>
                <c:pt idx="50">
                  <c:v>21</c:v>
                </c:pt>
                <c:pt idx="51">
                  <c:v>9</c:v>
                </c:pt>
                <c:pt idx="52">
                  <c:v>19</c:v>
                </c:pt>
                <c:pt idx="53">
                  <c:v>29</c:v>
                </c:pt>
                <c:pt idx="54">
                  <c:v>27</c:v>
                </c:pt>
                <c:pt idx="55">
                  <c:v>24</c:v>
                </c:pt>
                <c:pt idx="56">
                  <c:v>18</c:v>
                </c:pt>
                <c:pt idx="57">
                  <c:v>6</c:v>
                </c:pt>
                <c:pt idx="58">
                  <c:v>11</c:v>
                </c:pt>
                <c:pt idx="59">
                  <c:v>10</c:v>
                </c:pt>
                <c:pt idx="60">
                  <c:v>22</c:v>
                </c:pt>
                <c:pt idx="61">
                  <c:v>21</c:v>
                </c:pt>
                <c:pt idx="62">
                  <c:v>34</c:v>
                </c:pt>
                <c:pt idx="63">
                  <c:v>27</c:v>
                </c:pt>
                <c:pt idx="64">
                  <c:v>14</c:v>
                </c:pt>
                <c:pt idx="65">
                  <c:v>11</c:v>
                </c:pt>
              </c:numCache>
            </c:numRef>
          </c:val>
        </c:ser>
        <c:ser>
          <c:idx val="2"/>
          <c:order val="2"/>
          <c:tx>
            <c:strRef>
              <c:f>Sheet1!$A$4</c:f>
              <c:strCache>
                <c:ptCount val="1"/>
                <c:pt idx="0">
                  <c:v>Cambodia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Sheet1!$B$4:$BO$4</c:f>
              <c:numCache>
                <c:formatCode>General</c:formatCode>
                <c:ptCount val="66"/>
                <c:pt idx="0">
                  <c:v>37</c:v>
                </c:pt>
                <c:pt idx="1">
                  <c:v>121</c:v>
                </c:pt>
                <c:pt idx="2">
                  <c:v>353</c:v>
                </c:pt>
                <c:pt idx="3">
                  <c:v>358</c:v>
                </c:pt>
                <c:pt idx="4">
                  <c:v>281</c:v>
                </c:pt>
                <c:pt idx="5">
                  <c:v>191</c:v>
                </c:pt>
                <c:pt idx="6">
                  <c:v>44</c:v>
                </c:pt>
                <c:pt idx="7">
                  <c:v>138</c:v>
                </c:pt>
                <c:pt idx="8">
                  <c:v>88</c:v>
                </c:pt>
                <c:pt idx="9">
                  <c:v>106</c:v>
                </c:pt>
                <c:pt idx="10">
                  <c:v>28</c:v>
                </c:pt>
                <c:pt idx="11">
                  <c:v>20</c:v>
                </c:pt>
                <c:pt idx="12">
                  <c:v>27</c:v>
                </c:pt>
                <c:pt idx="13">
                  <c:v>31</c:v>
                </c:pt>
                <c:pt idx="14">
                  <c:v>115</c:v>
                </c:pt>
                <c:pt idx="15">
                  <c:v>154</c:v>
                </c:pt>
                <c:pt idx="16">
                  <c:v>100</c:v>
                </c:pt>
                <c:pt idx="17">
                  <c:v>42</c:v>
                </c:pt>
                <c:pt idx="18">
                  <c:v>84</c:v>
                </c:pt>
                <c:pt idx="19">
                  <c:v>86</c:v>
                </c:pt>
                <c:pt idx="20">
                  <c:v>43</c:v>
                </c:pt>
                <c:pt idx="21">
                  <c:v>29</c:v>
                </c:pt>
                <c:pt idx="22">
                  <c:v>68</c:v>
                </c:pt>
                <c:pt idx="23">
                  <c:v>86</c:v>
                </c:pt>
                <c:pt idx="24">
                  <c:v>62</c:v>
                </c:pt>
                <c:pt idx="25">
                  <c:v>101</c:v>
                </c:pt>
                <c:pt idx="26">
                  <c:v>236</c:v>
                </c:pt>
                <c:pt idx="27">
                  <c:v>136</c:v>
                </c:pt>
                <c:pt idx="28">
                  <c:v>130</c:v>
                </c:pt>
                <c:pt idx="29">
                  <c:v>67</c:v>
                </c:pt>
                <c:pt idx="30">
                  <c:v>96</c:v>
                </c:pt>
                <c:pt idx="31">
                  <c:v>82</c:v>
                </c:pt>
                <c:pt idx="32">
                  <c:v>32</c:v>
                </c:pt>
                <c:pt idx="33">
                  <c:v>26</c:v>
                </c:pt>
                <c:pt idx="34">
                  <c:v>47</c:v>
                </c:pt>
                <c:pt idx="35">
                  <c:v>141</c:v>
                </c:pt>
                <c:pt idx="36">
                  <c:v>26</c:v>
                </c:pt>
                <c:pt idx="37">
                  <c:v>220</c:v>
                </c:pt>
                <c:pt idx="38">
                  <c:v>153</c:v>
                </c:pt>
                <c:pt idx="39">
                  <c:v>28</c:v>
                </c:pt>
                <c:pt idx="40">
                  <c:v>137</c:v>
                </c:pt>
                <c:pt idx="41">
                  <c:v>111</c:v>
                </c:pt>
                <c:pt idx="42">
                  <c:v>16</c:v>
                </c:pt>
                <c:pt idx="43">
                  <c:v>13</c:v>
                </c:pt>
                <c:pt idx="44">
                  <c:v>4</c:v>
                </c:pt>
                <c:pt idx="46">
                  <c:v>14</c:v>
                </c:pt>
                <c:pt idx="59">
                  <c:v>0</c:v>
                </c:pt>
                <c:pt idx="60">
                  <c:v>0</c:v>
                </c:pt>
                <c:pt idx="61">
                  <c:v>0</c:v>
                </c:pt>
                <c:pt idx="62">
                  <c:v>0</c:v>
                </c:pt>
                <c:pt idx="63">
                  <c:v>0</c:v>
                </c:pt>
                <c:pt idx="64">
                  <c:v>0</c:v>
                </c:pt>
                <c:pt idx="65">
                  <c:v>0</c:v>
                </c:pt>
              </c:numCache>
            </c:numRef>
          </c:val>
        </c:ser>
        <c:ser>
          <c:idx val="3"/>
          <c:order val="3"/>
          <c:tx>
            <c:strRef>
              <c:f>Sheet1!$A$5</c:f>
              <c:strCache>
                <c:ptCount val="1"/>
                <c:pt idx="0">
                  <c:v>Malaysia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Sheet1!$B$5:$BO$5</c:f>
              <c:numCache>
                <c:formatCode>General</c:formatCode>
                <c:ptCount val="66"/>
                <c:pt idx="0">
                  <c:v>21</c:v>
                </c:pt>
                <c:pt idx="1">
                  <c:v>25</c:v>
                </c:pt>
                <c:pt idx="2">
                  <c:v>24</c:v>
                </c:pt>
                <c:pt idx="3">
                  <c:v>26</c:v>
                </c:pt>
                <c:pt idx="4">
                  <c:v>35</c:v>
                </c:pt>
                <c:pt idx="5">
                  <c:v>38</c:v>
                </c:pt>
                <c:pt idx="6">
                  <c:v>34</c:v>
                </c:pt>
                <c:pt idx="7">
                  <c:v>73</c:v>
                </c:pt>
                <c:pt idx="8">
                  <c:v>33</c:v>
                </c:pt>
                <c:pt idx="9">
                  <c:v>26</c:v>
                </c:pt>
                <c:pt idx="10">
                  <c:v>14</c:v>
                </c:pt>
                <c:pt idx="11">
                  <c:v>20</c:v>
                </c:pt>
                <c:pt idx="12">
                  <c:v>18</c:v>
                </c:pt>
                <c:pt idx="13">
                  <c:v>18</c:v>
                </c:pt>
                <c:pt idx="14">
                  <c:v>8</c:v>
                </c:pt>
                <c:pt idx="16">
                  <c:v>1</c:v>
                </c:pt>
                <c:pt idx="17">
                  <c:v>1</c:v>
                </c:pt>
                <c:pt idx="18">
                  <c:v>6</c:v>
                </c:pt>
                <c:pt idx="19">
                  <c:v>4</c:v>
                </c:pt>
                <c:pt idx="21">
                  <c:v>1</c:v>
                </c:pt>
                <c:pt idx="24">
                  <c:v>4</c:v>
                </c:pt>
                <c:pt idx="25">
                  <c:v>13</c:v>
                </c:pt>
                <c:pt idx="26">
                  <c:v>10</c:v>
                </c:pt>
                <c:pt idx="27">
                  <c:v>13</c:v>
                </c:pt>
                <c:pt idx="28">
                  <c:v>4</c:v>
                </c:pt>
                <c:pt idx="29">
                  <c:v>3</c:v>
                </c:pt>
                <c:pt idx="30">
                  <c:v>3</c:v>
                </c:pt>
                <c:pt idx="31">
                  <c:v>2</c:v>
                </c:pt>
                <c:pt idx="32">
                  <c:v>1</c:v>
                </c:pt>
                <c:pt idx="33">
                  <c:v>6</c:v>
                </c:pt>
                <c:pt idx="34">
                  <c:v>7</c:v>
                </c:pt>
                <c:pt idx="35">
                  <c:v>8</c:v>
                </c:pt>
                <c:pt idx="36">
                  <c:v>16</c:v>
                </c:pt>
                <c:pt idx="37">
                  <c:v>28</c:v>
                </c:pt>
                <c:pt idx="38">
                  <c:v>79</c:v>
                </c:pt>
                <c:pt idx="39">
                  <c:v>83</c:v>
                </c:pt>
                <c:pt idx="40">
                  <c:v>131</c:v>
                </c:pt>
                <c:pt idx="41">
                  <c:v>153</c:v>
                </c:pt>
                <c:pt idx="42">
                  <c:v>191</c:v>
                </c:pt>
                <c:pt idx="43">
                  <c:v>203</c:v>
                </c:pt>
                <c:pt idx="44">
                  <c:v>198</c:v>
                </c:pt>
                <c:pt idx="45">
                  <c:v>215</c:v>
                </c:pt>
                <c:pt idx="46">
                  <c:v>147</c:v>
                </c:pt>
                <c:pt idx="47">
                  <c:v>159</c:v>
                </c:pt>
                <c:pt idx="48">
                  <c:v>202</c:v>
                </c:pt>
                <c:pt idx="49">
                  <c:v>203</c:v>
                </c:pt>
                <c:pt idx="50">
                  <c:v>230</c:v>
                </c:pt>
                <c:pt idx="51">
                  <c:v>256</c:v>
                </c:pt>
                <c:pt idx="52">
                  <c:v>224</c:v>
                </c:pt>
                <c:pt idx="53">
                  <c:v>250</c:v>
                </c:pt>
                <c:pt idx="54">
                  <c:v>184</c:v>
                </c:pt>
                <c:pt idx="55">
                  <c:v>77</c:v>
                </c:pt>
                <c:pt idx="56">
                  <c:v>68</c:v>
                </c:pt>
                <c:pt idx="57">
                  <c:v>71</c:v>
                </c:pt>
                <c:pt idx="58">
                  <c:v>73</c:v>
                </c:pt>
                <c:pt idx="59">
                  <c:v>30</c:v>
                </c:pt>
                <c:pt idx="60">
                  <c:v>30</c:v>
                </c:pt>
                <c:pt idx="61">
                  <c:v>22</c:v>
                </c:pt>
                <c:pt idx="62">
                  <c:v>30</c:v>
                </c:pt>
                <c:pt idx="63">
                  <c:v>31</c:v>
                </c:pt>
                <c:pt idx="64">
                  <c:v>27</c:v>
                </c:pt>
                <c:pt idx="65">
                  <c:v>4</c:v>
                </c:pt>
              </c:numCache>
            </c:numRef>
          </c:val>
        </c:ser>
        <c:ser>
          <c:idx val="4"/>
          <c:order val="4"/>
          <c:tx>
            <c:strRef>
              <c:f>Sheet1!$A$6</c:f>
              <c:strCache>
                <c:ptCount val="1"/>
                <c:pt idx="0">
                  <c:v>Philippines (the)</c:v>
                </c:pt>
              </c:strCache>
            </c:strRef>
          </c:tx>
          <c:spPr>
            <a:solidFill>
              <a:srgbClr val="FFFF00"/>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Sheet1!$B$6:$BO$6</c:f>
              <c:numCache>
                <c:formatCode>General</c:formatCode>
                <c:ptCount val="66"/>
                <c:pt idx="0">
                  <c:v>297</c:v>
                </c:pt>
                <c:pt idx="1">
                  <c:v>100</c:v>
                </c:pt>
                <c:pt idx="2">
                  <c:v>100</c:v>
                </c:pt>
                <c:pt idx="3">
                  <c:v>61</c:v>
                </c:pt>
                <c:pt idx="4">
                  <c:v>36</c:v>
                </c:pt>
                <c:pt idx="5">
                  <c:v>72</c:v>
                </c:pt>
                <c:pt idx="6">
                  <c:v>51</c:v>
                </c:pt>
                <c:pt idx="7">
                  <c:v>156</c:v>
                </c:pt>
                <c:pt idx="8">
                  <c:v>209</c:v>
                </c:pt>
                <c:pt idx="9">
                  <c:v>57</c:v>
                </c:pt>
                <c:pt idx="10">
                  <c:v>57</c:v>
                </c:pt>
                <c:pt idx="11">
                  <c:v>42</c:v>
                </c:pt>
                <c:pt idx="12">
                  <c:v>254</c:v>
                </c:pt>
                <c:pt idx="13">
                  <c:v>95</c:v>
                </c:pt>
                <c:pt idx="14">
                  <c:v>127</c:v>
                </c:pt>
                <c:pt idx="15">
                  <c:v>69</c:v>
                </c:pt>
                <c:pt idx="16">
                  <c:v>73</c:v>
                </c:pt>
                <c:pt idx="17">
                  <c:v>71</c:v>
                </c:pt>
                <c:pt idx="18">
                  <c:v>127</c:v>
                </c:pt>
                <c:pt idx="19">
                  <c:v>111</c:v>
                </c:pt>
                <c:pt idx="20">
                  <c:v>126</c:v>
                </c:pt>
                <c:pt idx="21">
                  <c:v>141</c:v>
                </c:pt>
                <c:pt idx="22">
                  <c:v>174</c:v>
                </c:pt>
                <c:pt idx="23">
                  <c:v>122</c:v>
                </c:pt>
                <c:pt idx="24">
                  <c:v>646</c:v>
                </c:pt>
                <c:pt idx="25">
                  <c:v>1276</c:v>
                </c:pt>
                <c:pt idx="26">
                  <c:v>1325</c:v>
                </c:pt>
                <c:pt idx="27">
                  <c:v>483</c:v>
                </c:pt>
                <c:pt idx="28">
                  <c:v>334</c:v>
                </c:pt>
                <c:pt idx="29">
                  <c:v>233</c:v>
                </c:pt>
                <c:pt idx="30">
                  <c:v>316</c:v>
                </c:pt>
                <c:pt idx="31">
                  <c:v>431</c:v>
                </c:pt>
                <c:pt idx="32">
                  <c:v>399</c:v>
                </c:pt>
                <c:pt idx="33">
                  <c:v>261</c:v>
                </c:pt>
                <c:pt idx="34">
                  <c:v>280</c:v>
                </c:pt>
                <c:pt idx="35">
                  <c:v>404</c:v>
                </c:pt>
                <c:pt idx="36">
                  <c:v>1312</c:v>
                </c:pt>
                <c:pt idx="37">
                  <c:v>1633</c:v>
                </c:pt>
                <c:pt idx="38">
                  <c:v>1370</c:v>
                </c:pt>
                <c:pt idx="39">
                  <c:v>905</c:v>
                </c:pt>
                <c:pt idx="40">
                  <c:v>350</c:v>
                </c:pt>
                <c:pt idx="41">
                  <c:v>224</c:v>
                </c:pt>
                <c:pt idx="42">
                  <c:v>202</c:v>
                </c:pt>
                <c:pt idx="43">
                  <c:v>157</c:v>
                </c:pt>
                <c:pt idx="44">
                  <c:v>180</c:v>
                </c:pt>
                <c:pt idx="45">
                  <c:v>109</c:v>
                </c:pt>
                <c:pt idx="46">
                  <c:v>69</c:v>
                </c:pt>
                <c:pt idx="47">
                  <c:v>44</c:v>
                </c:pt>
                <c:pt idx="48">
                  <c:v>242</c:v>
                </c:pt>
                <c:pt idx="49">
                  <c:v>157</c:v>
                </c:pt>
                <c:pt idx="50">
                  <c:v>133</c:v>
                </c:pt>
                <c:pt idx="51">
                  <c:v>145</c:v>
                </c:pt>
                <c:pt idx="52">
                  <c:v>161</c:v>
                </c:pt>
                <c:pt idx="53">
                  <c:v>202</c:v>
                </c:pt>
                <c:pt idx="54">
                  <c:v>144</c:v>
                </c:pt>
                <c:pt idx="55">
                  <c:v>139</c:v>
                </c:pt>
                <c:pt idx="56">
                  <c:v>69</c:v>
                </c:pt>
                <c:pt idx="57">
                  <c:v>63</c:v>
                </c:pt>
                <c:pt idx="58">
                  <c:v>43</c:v>
                </c:pt>
                <c:pt idx="59">
                  <c:v>38</c:v>
                </c:pt>
                <c:pt idx="60">
                  <c:v>75</c:v>
                </c:pt>
                <c:pt idx="61">
                  <c:v>59</c:v>
                </c:pt>
                <c:pt idx="62">
                  <c:v>77</c:v>
                </c:pt>
                <c:pt idx="63">
                  <c:v>112</c:v>
                </c:pt>
                <c:pt idx="64">
                  <c:v>147</c:v>
                </c:pt>
                <c:pt idx="65">
                  <c:v>142</c:v>
                </c:pt>
              </c:numCache>
            </c:numRef>
          </c:val>
        </c:ser>
        <c:ser>
          <c:idx val="5"/>
          <c:order val="5"/>
          <c:tx>
            <c:strRef>
              <c:f>Sheet1!$A$7</c:f>
              <c:strCache>
                <c:ptCount val="1"/>
                <c:pt idx="0">
                  <c:v>Viet Nam</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Sheet1!$B$7:$BO$7</c:f>
              <c:numCache>
                <c:formatCode>General</c:formatCode>
                <c:ptCount val="66"/>
                <c:pt idx="0">
                  <c:v>6</c:v>
                </c:pt>
                <c:pt idx="1">
                  <c:v>3</c:v>
                </c:pt>
                <c:pt idx="2">
                  <c:v>3</c:v>
                </c:pt>
                <c:pt idx="3">
                  <c:v>6</c:v>
                </c:pt>
                <c:pt idx="4">
                  <c:v>87</c:v>
                </c:pt>
                <c:pt idx="5">
                  <c:v>14</c:v>
                </c:pt>
                <c:pt idx="6">
                  <c:v>1</c:v>
                </c:pt>
                <c:pt idx="7">
                  <c:v>1</c:v>
                </c:pt>
                <c:pt idx="9">
                  <c:v>12</c:v>
                </c:pt>
                <c:pt idx="10">
                  <c:v>86</c:v>
                </c:pt>
                <c:pt idx="11">
                  <c:v>154</c:v>
                </c:pt>
                <c:pt idx="12">
                  <c:v>367</c:v>
                </c:pt>
                <c:pt idx="13">
                  <c:v>1963</c:v>
                </c:pt>
                <c:pt idx="14">
                  <c:v>1145</c:v>
                </c:pt>
                <c:pt idx="15">
                  <c:v>488</c:v>
                </c:pt>
                <c:pt idx="16">
                  <c:v>215</c:v>
                </c:pt>
                <c:pt idx="17">
                  <c:v>192</c:v>
                </c:pt>
                <c:pt idx="18">
                  <c:v>136</c:v>
                </c:pt>
                <c:pt idx="19">
                  <c:v>194</c:v>
                </c:pt>
                <c:pt idx="20">
                  <c:v>327</c:v>
                </c:pt>
                <c:pt idx="21">
                  <c:v>146</c:v>
                </c:pt>
                <c:pt idx="22">
                  <c:v>45</c:v>
                </c:pt>
                <c:pt idx="23">
                  <c:v>3</c:v>
                </c:pt>
                <c:pt idx="24">
                  <c:v>358</c:v>
                </c:pt>
                <c:pt idx="25">
                  <c:v>249</c:v>
                </c:pt>
                <c:pt idx="26">
                  <c:v>494</c:v>
                </c:pt>
                <c:pt idx="27">
                  <c:v>359</c:v>
                </c:pt>
                <c:pt idx="28">
                  <c:v>154</c:v>
                </c:pt>
                <c:pt idx="29">
                  <c:v>57</c:v>
                </c:pt>
                <c:pt idx="30">
                  <c:v>48</c:v>
                </c:pt>
                <c:pt idx="31">
                  <c:v>43</c:v>
                </c:pt>
                <c:pt idx="32">
                  <c:v>26</c:v>
                </c:pt>
                <c:pt idx="33">
                  <c:v>21</c:v>
                </c:pt>
                <c:pt idx="34">
                  <c:v>6</c:v>
                </c:pt>
                <c:pt idx="35">
                  <c:v>11</c:v>
                </c:pt>
                <c:pt idx="36">
                  <c:v>105</c:v>
                </c:pt>
                <c:pt idx="37">
                  <c:v>54</c:v>
                </c:pt>
                <c:pt idx="38">
                  <c:v>226</c:v>
                </c:pt>
                <c:pt idx="39">
                  <c:v>167</c:v>
                </c:pt>
                <c:pt idx="40">
                  <c:v>99</c:v>
                </c:pt>
                <c:pt idx="41">
                  <c:v>28</c:v>
                </c:pt>
                <c:pt idx="42">
                  <c:v>24</c:v>
                </c:pt>
                <c:pt idx="43">
                  <c:v>15</c:v>
                </c:pt>
                <c:pt idx="44">
                  <c:v>15</c:v>
                </c:pt>
                <c:pt idx="45">
                  <c:v>3</c:v>
                </c:pt>
                <c:pt idx="46">
                  <c:v>10</c:v>
                </c:pt>
                <c:pt idx="48">
                  <c:v>56</c:v>
                </c:pt>
                <c:pt idx="49">
                  <c:v>77</c:v>
                </c:pt>
                <c:pt idx="50">
                  <c:v>101</c:v>
                </c:pt>
                <c:pt idx="51">
                  <c:v>84</c:v>
                </c:pt>
                <c:pt idx="52">
                  <c:v>90</c:v>
                </c:pt>
                <c:pt idx="53">
                  <c:v>58</c:v>
                </c:pt>
                <c:pt idx="54">
                  <c:v>42</c:v>
                </c:pt>
                <c:pt idx="55">
                  <c:v>37</c:v>
                </c:pt>
                <c:pt idx="56">
                  <c:v>34</c:v>
                </c:pt>
                <c:pt idx="57">
                  <c:v>31</c:v>
                </c:pt>
                <c:pt idx="58">
                  <c:v>15</c:v>
                </c:pt>
                <c:pt idx="59">
                  <c:v>12</c:v>
                </c:pt>
                <c:pt idx="60">
                  <c:v>16</c:v>
                </c:pt>
                <c:pt idx="61">
                  <c:v>15</c:v>
                </c:pt>
                <c:pt idx="62">
                  <c:v>28</c:v>
                </c:pt>
                <c:pt idx="63">
                  <c:v>11</c:v>
                </c:pt>
                <c:pt idx="64">
                  <c:v>46</c:v>
                </c:pt>
                <c:pt idx="65">
                  <c:v>7</c:v>
                </c:pt>
              </c:numCache>
            </c:numRef>
          </c:val>
        </c:ser>
        <c:ser>
          <c:idx val="6"/>
          <c:order val="6"/>
          <c:tx>
            <c:strRef>
              <c:f>Sheet1!$A$8</c:f>
              <c:strCache>
                <c:ptCount val="1"/>
                <c:pt idx="0">
                  <c:v>other</c:v>
                </c:pt>
              </c:strCache>
            </c:strRef>
          </c:tx>
          <c:spPr>
            <a:solidFill>
              <a:schemeClr val="tx1">
                <a:lumMod val="65000"/>
                <a:lumOff val="35000"/>
              </a:schemeClr>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Sheet1!$B$8:$BO$8</c:f>
              <c:numCache>
                <c:formatCode>General</c:formatCode>
                <c:ptCount val="66"/>
                <c:pt idx="0">
                  <c:v>51</c:v>
                </c:pt>
                <c:pt idx="1">
                  <c:v>20</c:v>
                </c:pt>
                <c:pt idx="2">
                  <c:v>32</c:v>
                </c:pt>
                <c:pt idx="3">
                  <c:v>60</c:v>
                </c:pt>
                <c:pt idx="4">
                  <c:v>25</c:v>
                </c:pt>
                <c:pt idx="5">
                  <c:v>13</c:v>
                </c:pt>
                <c:pt idx="6">
                  <c:v>11</c:v>
                </c:pt>
                <c:pt idx="7">
                  <c:v>5</c:v>
                </c:pt>
                <c:pt idx="8">
                  <c:v>9</c:v>
                </c:pt>
                <c:pt idx="9">
                  <c:v>15</c:v>
                </c:pt>
                <c:pt idx="10">
                  <c:v>9</c:v>
                </c:pt>
                <c:pt idx="11">
                  <c:v>8</c:v>
                </c:pt>
                <c:pt idx="12">
                  <c:v>35</c:v>
                </c:pt>
                <c:pt idx="13">
                  <c:v>43</c:v>
                </c:pt>
                <c:pt idx="14">
                  <c:v>109</c:v>
                </c:pt>
                <c:pt idx="15">
                  <c:v>13</c:v>
                </c:pt>
                <c:pt idx="16">
                  <c:v>12</c:v>
                </c:pt>
                <c:pt idx="17">
                  <c:v>23</c:v>
                </c:pt>
                <c:pt idx="18">
                  <c:v>87</c:v>
                </c:pt>
                <c:pt idx="19">
                  <c:v>81</c:v>
                </c:pt>
                <c:pt idx="20">
                  <c:v>36</c:v>
                </c:pt>
                <c:pt idx="21">
                  <c:v>9</c:v>
                </c:pt>
                <c:pt idx="22">
                  <c:v>17</c:v>
                </c:pt>
                <c:pt idx="23">
                  <c:v>11</c:v>
                </c:pt>
                <c:pt idx="24">
                  <c:v>15</c:v>
                </c:pt>
                <c:pt idx="25">
                  <c:v>33</c:v>
                </c:pt>
                <c:pt idx="26">
                  <c:v>74</c:v>
                </c:pt>
                <c:pt idx="27">
                  <c:v>85</c:v>
                </c:pt>
                <c:pt idx="28">
                  <c:v>12</c:v>
                </c:pt>
                <c:pt idx="29">
                  <c:v>136</c:v>
                </c:pt>
                <c:pt idx="30">
                  <c:v>21</c:v>
                </c:pt>
                <c:pt idx="31">
                  <c:v>26</c:v>
                </c:pt>
                <c:pt idx="32">
                  <c:v>12</c:v>
                </c:pt>
                <c:pt idx="33">
                  <c:v>7</c:v>
                </c:pt>
                <c:pt idx="34">
                  <c:v>5</c:v>
                </c:pt>
                <c:pt idx="35">
                  <c:v>18</c:v>
                </c:pt>
                <c:pt idx="36">
                  <c:v>49</c:v>
                </c:pt>
                <c:pt idx="37">
                  <c:v>56</c:v>
                </c:pt>
                <c:pt idx="38">
                  <c:v>48</c:v>
                </c:pt>
                <c:pt idx="39">
                  <c:v>40</c:v>
                </c:pt>
                <c:pt idx="40">
                  <c:v>32</c:v>
                </c:pt>
                <c:pt idx="41">
                  <c:v>90</c:v>
                </c:pt>
                <c:pt idx="42">
                  <c:v>112</c:v>
                </c:pt>
                <c:pt idx="43">
                  <c:v>78</c:v>
                </c:pt>
                <c:pt idx="44">
                  <c:v>122</c:v>
                </c:pt>
                <c:pt idx="45">
                  <c:v>118</c:v>
                </c:pt>
                <c:pt idx="46">
                  <c:v>217</c:v>
                </c:pt>
                <c:pt idx="47">
                  <c:v>132</c:v>
                </c:pt>
                <c:pt idx="48">
                  <c:v>35</c:v>
                </c:pt>
                <c:pt idx="49">
                  <c:v>25</c:v>
                </c:pt>
                <c:pt idx="50">
                  <c:v>12</c:v>
                </c:pt>
                <c:pt idx="51">
                  <c:v>21</c:v>
                </c:pt>
                <c:pt idx="52">
                  <c:v>12</c:v>
                </c:pt>
                <c:pt idx="53">
                  <c:v>18</c:v>
                </c:pt>
                <c:pt idx="54">
                  <c:v>28</c:v>
                </c:pt>
                <c:pt idx="55">
                  <c:v>46</c:v>
                </c:pt>
                <c:pt idx="56">
                  <c:v>66</c:v>
                </c:pt>
                <c:pt idx="57">
                  <c:v>28</c:v>
                </c:pt>
                <c:pt idx="58">
                  <c:v>17</c:v>
                </c:pt>
                <c:pt idx="59">
                  <c:v>25</c:v>
                </c:pt>
                <c:pt idx="60">
                  <c:v>34</c:v>
                </c:pt>
                <c:pt idx="61">
                  <c:v>44</c:v>
                </c:pt>
                <c:pt idx="62">
                  <c:v>5</c:v>
                </c:pt>
                <c:pt idx="63">
                  <c:v>22</c:v>
                </c:pt>
                <c:pt idx="64">
                  <c:v>34</c:v>
                </c:pt>
                <c:pt idx="65">
                  <c:v>40</c:v>
                </c:pt>
              </c:numCache>
            </c:numRef>
          </c:val>
        </c:ser>
        <c:dLbls/>
        <c:gapWidth val="20"/>
        <c:overlap val="100"/>
        <c:axId val="214514304"/>
        <c:axId val="214536576"/>
      </c:barChart>
      <c:catAx>
        <c:axId val="214514304"/>
        <c:scaling>
          <c:orientation val="minMax"/>
        </c:scaling>
        <c:axPos val="b"/>
        <c:tickLblPos val="nextTo"/>
        <c:txPr>
          <a:bodyPr/>
          <a:lstStyle/>
          <a:p>
            <a:pPr>
              <a:defRPr sz="1000" baseline="0"/>
            </a:pPr>
            <a:endParaRPr lang="en-US"/>
          </a:p>
        </c:txPr>
        <c:crossAx val="214536576"/>
        <c:crosses val="autoZero"/>
        <c:auto val="1"/>
        <c:lblAlgn val="ctr"/>
        <c:lblOffset val="100"/>
      </c:catAx>
      <c:valAx>
        <c:axId val="214536576"/>
        <c:scaling>
          <c:orientation val="minMax"/>
        </c:scaling>
        <c:axPos val="l"/>
        <c:numFmt formatCode="#,##0" sourceLinked="0"/>
        <c:tickLblPos val="nextTo"/>
        <c:txPr>
          <a:bodyPr/>
          <a:lstStyle/>
          <a:p>
            <a:pPr>
              <a:defRPr sz="1200"/>
            </a:pPr>
            <a:endParaRPr lang="en-US"/>
          </a:p>
        </c:txPr>
        <c:crossAx val="214514304"/>
        <c:crosses val="autoZero"/>
        <c:crossBetween val="between"/>
      </c:valAx>
    </c:plotArea>
    <c:legend>
      <c:legendPos val="b"/>
      <c:layout/>
      <c:txPr>
        <a:bodyPr/>
        <a:lstStyle/>
        <a:p>
          <a:pPr>
            <a:defRPr sz="1100"/>
          </a:pPr>
          <a:endParaRPr lang="en-US"/>
        </a:p>
      </c:txPr>
    </c:legend>
    <c:plotVisOnly val="1"/>
    <c:dispBlanksAs val="gap"/>
  </c:chart>
  <c:txPr>
    <a:bodyPr/>
    <a:lstStyle/>
    <a:p>
      <a:pPr>
        <a:defRPr sz="1800"/>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Sheet1!$A$2</c:f>
              <c:strCache>
                <c:ptCount val="1"/>
                <c:pt idx="0">
                  <c:v>Argentina</c:v>
                </c:pt>
              </c:strCache>
            </c:strRef>
          </c:tx>
          <c:spPr>
            <a:solidFill>
              <a:schemeClr val="accent5">
                <a:lumMod val="75000"/>
              </a:schemeClr>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Sheet1!$B$2:$BO$2</c:f>
              <c:numCache>
                <c:formatCode>General</c:formatCode>
                <c:ptCount val="66"/>
                <c:pt idx="0">
                  <c:v>0</c:v>
                </c:pt>
                <c:pt idx="1">
                  <c:v>0</c:v>
                </c:pt>
                <c:pt idx="2">
                  <c:v>0</c:v>
                </c:pt>
                <c:pt idx="3">
                  <c:v>0</c:v>
                </c:pt>
                <c:pt idx="4">
                  <c:v>0</c:v>
                </c:pt>
                <c:pt idx="5">
                  <c:v>0</c:v>
                </c:pt>
                <c:pt idx="6">
                  <c:v>0</c:v>
                </c:pt>
                <c:pt idx="7">
                  <c:v>0</c:v>
                </c:pt>
                <c:pt idx="8">
                  <c:v>0</c:v>
                </c:pt>
                <c:pt idx="9">
                  <c:v>0</c:v>
                </c:pt>
                <c:pt idx="10">
                  <c:v>0</c:v>
                </c:pt>
                <c:pt idx="11">
                  <c:v>1</c:v>
                </c:pt>
                <c:pt idx="12">
                  <c:v>1</c:v>
                </c:pt>
                <c:pt idx="13">
                  <c:v>0</c:v>
                </c:pt>
                <c:pt idx="14">
                  <c:v>1</c:v>
                </c:pt>
                <c:pt idx="15">
                  <c:v>0</c:v>
                </c:pt>
                <c:pt idx="16">
                  <c:v>0</c:v>
                </c:pt>
                <c:pt idx="17">
                  <c:v>0</c:v>
                </c:pt>
                <c:pt idx="18">
                  <c:v>0</c:v>
                </c:pt>
                <c:pt idx="19">
                  <c:v>0</c:v>
                </c:pt>
                <c:pt idx="20">
                  <c:v>0</c:v>
                </c:pt>
                <c:pt idx="21">
                  <c:v>0</c:v>
                </c:pt>
                <c:pt idx="22">
                  <c:v>0</c:v>
                </c:pt>
                <c:pt idx="23">
                  <c:v>1</c:v>
                </c:pt>
                <c:pt idx="24">
                  <c:v>0</c:v>
                </c:pt>
                <c:pt idx="25">
                  <c:v>0</c:v>
                </c:pt>
                <c:pt idx="26">
                  <c:v>0</c:v>
                </c:pt>
                <c:pt idx="27">
                  <c:v>0</c:v>
                </c:pt>
                <c:pt idx="28">
                  <c:v>0</c:v>
                </c:pt>
                <c:pt idx="29">
                  <c:v>0</c:v>
                </c:pt>
                <c:pt idx="30">
                  <c:v>0</c:v>
                </c:pt>
                <c:pt idx="31">
                  <c:v>1</c:v>
                </c:pt>
                <c:pt idx="32">
                  <c:v>0</c:v>
                </c:pt>
                <c:pt idx="33">
                  <c:v>0</c:v>
                </c:pt>
                <c:pt idx="34">
                  <c:v>0</c:v>
                </c:pt>
                <c:pt idx="35">
                  <c:v>17</c:v>
                </c:pt>
                <c:pt idx="36">
                  <c:v>1</c:v>
                </c:pt>
                <c:pt idx="37">
                  <c:v>1</c:v>
                </c:pt>
                <c:pt idx="38">
                  <c:v>1</c:v>
                </c:pt>
                <c:pt idx="39">
                  <c:v>0</c:v>
                </c:pt>
                <c:pt idx="40">
                  <c:v>0</c:v>
                </c:pt>
                <c:pt idx="41">
                  <c:v>0</c:v>
                </c:pt>
                <c:pt idx="42">
                  <c:v>0</c:v>
                </c:pt>
                <c:pt idx="43">
                  <c:v>0</c:v>
                </c:pt>
                <c:pt idx="44">
                  <c:v>0</c:v>
                </c:pt>
                <c:pt idx="45">
                  <c:v>0</c:v>
                </c:pt>
                <c:pt idx="46">
                  <c:v>0</c:v>
                </c:pt>
                <c:pt idx="47">
                  <c:v>0</c:v>
                </c:pt>
                <c:pt idx="48">
                  <c:v>0</c:v>
                </c:pt>
                <c:pt idx="49">
                  <c:v>0</c:v>
                </c:pt>
                <c:pt idx="50">
                  <c:v>0</c:v>
                </c:pt>
                <c:pt idx="51">
                  <c:v>0</c:v>
                </c:pt>
                <c:pt idx="52">
                  <c:v>1</c:v>
                </c:pt>
                <c:pt idx="53">
                  <c:v>1</c:v>
                </c:pt>
                <c:pt idx="54">
                  <c:v>0</c:v>
                </c:pt>
                <c:pt idx="55">
                  <c:v>0</c:v>
                </c:pt>
                <c:pt idx="56">
                  <c:v>0</c:v>
                </c:pt>
                <c:pt idx="57">
                  <c:v>0</c:v>
                </c:pt>
                <c:pt idx="58">
                  <c:v>0</c:v>
                </c:pt>
                <c:pt idx="59">
                  <c:v>0</c:v>
                </c:pt>
                <c:pt idx="60">
                  <c:v>0</c:v>
                </c:pt>
                <c:pt idx="61">
                  <c:v>0</c:v>
                </c:pt>
                <c:pt idx="62">
                  <c:v>0</c:v>
                </c:pt>
                <c:pt idx="63">
                  <c:v>0</c:v>
                </c:pt>
                <c:pt idx="64">
                  <c:v>0</c:v>
                </c:pt>
                <c:pt idx="65">
                  <c:v>0</c:v>
                </c:pt>
              </c:numCache>
            </c:numRef>
          </c:val>
        </c:ser>
        <c:ser>
          <c:idx val="1"/>
          <c:order val="1"/>
          <c:tx>
            <c:strRef>
              <c:f>Sheet1!$A$3</c:f>
              <c:strCache>
                <c:ptCount val="1"/>
                <c:pt idx="0">
                  <c:v>Brazil</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Sheet1!$B$3:$BO$3</c:f>
              <c:numCache>
                <c:formatCode>General</c:formatCode>
                <c:ptCount val="6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c:v>
                </c:pt>
                <c:pt idx="30">
                  <c:v>2</c:v>
                </c:pt>
                <c:pt idx="31">
                  <c:v>12</c:v>
                </c:pt>
                <c:pt idx="32">
                  <c:v>40</c:v>
                </c:pt>
                <c:pt idx="33">
                  <c:v>9</c:v>
                </c:pt>
                <c:pt idx="34">
                  <c:v>4</c:v>
                </c:pt>
                <c:pt idx="35">
                  <c:v>0</c:v>
                </c:pt>
                <c:pt idx="36">
                  <c:v>0</c:v>
                </c:pt>
                <c:pt idx="37">
                  <c:v>0</c:v>
                </c:pt>
                <c:pt idx="38">
                  <c:v>0</c:v>
                </c:pt>
                <c:pt idx="39">
                  <c:v>0</c:v>
                </c:pt>
                <c:pt idx="40">
                  <c:v>0</c:v>
                </c:pt>
                <c:pt idx="41">
                  <c:v>0</c:v>
                </c:pt>
                <c:pt idx="42">
                  <c:v>0</c:v>
                </c:pt>
                <c:pt idx="43">
                  <c:v>0</c:v>
                </c:pt>
                <c:pt idx="44">
                  <c:v>0</c:v>
                </c:pt>
                <c:pt idx="45">
                  <c:v>0</c:v>
                </c:pt>
                <c:pt idx="46">
                  <c:v>0</c:v>
                </c:pt>
                <c:pt idx="47">
                  <c:v>0</c:v>
                </c:pt>
                <c:pt idx="48">
                  <c:v>1</c:v>
                </c:pt>
                <c:pt idx="49">
                  <c:v>0</c:v>
                </c:pt>
                <c:pt idx="50">
                  <c:v>0</c:v>
                </c:pt>
                <c:pt idx="51">
                  <c:v>0</c:v>
                </c:pt>
                <c:pt idx="52">
                  <c:v>0</c:v>
                </c:pt>
                <c:pt idx="53">
                  <c:v>0</c:v>
                </c:pt>
                <c:pt idx="54">
                  <c:v>0</c:v>
                </c:pt>
                <c:pt idx="55">
                  <c:v>0</c:v>
                </c:pt>
                <c:pt idx="56">
                  <c:v>0</c:v>
                </c:pt>
                <c:pt idx="57">
                  <c:v>0</c:v>
                </c:pt>
                <c:pt idx="58">
                  <c:v>0</c:v>
                </c:pt>
                <c:pt idx="59">
                  <c:v>1</c:v>
                </c:pt>
                <c:pt idx="60">
                  <c:v>4</c:v>
                </c:pt>
                <c:pt idx="61">
                  <c:v>0</c:v>
                </c:pt>
                <c:pt idx="62">
                  <c:v>5</c:v>
                </c:pt>
                <c:pt idx="63">
                  <c:v>13</c:v>
                </c:pt>
                <c:pt idx="64">
                  <c:v>24</c:v>
                </c:pt>
                <c:pt idx="65">
                  <c:v>22</c:v>
                </c:pt>
              </c:numCache>
            </c:numRef>
          </c:val>
        </c:ser>
        <c:ser>
          <c:idx val="2"/>
          <c:order val="2"/>
          <c:tx>
            <c:strRef>
              <c:f>Sheet1!$A$4</c:f>
              <c:strCache>
                <c:ptCount val="1"/>
                <c:pt idx="0">
                  <c:v>Canada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Sheet1!$B$4:$BO$4</c:f>
              <c:numCache>
                <c:formatCode>General</c:formatCode>
                <c:ptCount val="66"/>
                <c:pt idx="0">
                  <c:v>0</c:v>
                </c:pt>
                <c:pt idx="1">
                  <c:v>0</c:v>
                </c:pt>
                <c:pt idx="2">
                  <c:v>5</c:v>
                </c:pt>
                <c:pt idx="3">
                  <c:v>32</c:v>
                </c:pt>
                <c:pt idx="4">
                  <c:v>23</c:v>
                </c:pt>
                <c:pt idx="5">
                  <c:v>0</c:v>
                </c:pt>
                <c:pt idx="6">
                  <c:v>1</c:v>
                </c:pt>
                <c:pt idx="7">
                  <c:v>0</c:v>
                </c:pt>
                <c:pt idx="8">
                  <c:v>0</c:v>
                </c:pt>
                <c:pt idx="9">
                  <c:v>0</c:v>
                </c:pt>
                <c:pt idx="10">
                  <c:v>0</c:v>
                </c:pt>
                <c:pt idx="11">
                  <c:v>1</c:v>
                </c:pt>
                <c:pt idx="12">
                  <c:v>1</c:v>
                </c:pt>
                <c:pt idx="13">
                  <c:v>5</c:v>
                </c:pt>
                <c:pt idx="14">
                  <c:v>0</c:v>
                </c:pt>
                <c:pt idx="15">
                  <c:v>1</c:v>
                </c:pt>
                <c:pt idx="16">
                  <c:v>1</c:v>
                </c:pt>
                <c:pt idx="17">
                  <c:v>5</c:v>
                </c:pt>
                <c:pt idx="18">
                  <c:v>1</c:v>
                </c:pt>
                <c:pt idx="19">
                  <c:v>0</c:v>
                </c:pt>
                <c:pt idx="20">
                  <c:v>0</c:v>
                </c:pt>
                <c:pt idx="21">
                  <c:v>0</c:v>
                </c:pt>
                <c:pt idx="22">
                  <c:v>0</c:v>
                </c:pt>
                <c:pt idx="23">
                  <c:v>0</c:v>
                </c:pt>
                <c:pt idx="24">
                  <c:v>2</c:v>
                </c:pt>
                <c:pt idx="25">
                  <c:v>0</c:v>
                </c:pt>
                <c:pt idx="26">
                  <c:v>22</c:v>
                </c:pt>
                <c:pt idx="27">
                  <c:v>58</c:v>
                </c:pt>
                <c:pt idx="28">
                  <c:v>6</c:v>
                </c:pt>
                <c:pt idx="29">
                  <c:v>1</c:v>
                </c:pt>
                <c:pt idx="30">
                  <c:v>0</c:v>
                </c:pt>
                <c:pt idx="31">
                  <c:v>2</c:v>
                </c:pt>
                <c:pt idx="32">
                  <c:v>0</c:v>
                </c:pt>
                <c:pt idx="33">
                  <c:v>2</c:v>
                </c:pt>
                <c:pt idx="34">
                  <c:v>1</c:v>
                </c:pt>
                <c:pt idx="35">
                  <c:v>5</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c:v>
                </c:pt>
                <c:pt idx="51">
                  <c:v>2</c:v>
                </c:pt>
                <c:pt idx="52">
                  <c:v>2</c:v>
                </c:pt>
                <c:pt idx="53">
                  <c:v>0</c:v>
                </c:pt>
                <c:pt idx="54">
                  <c:v>1</c:v>
                </c:pt>
                <c:pt idx="55">
                  <c:v>1</c:v>
                </c:pt>
                <c:pt idx="56">
                  <c:v>0</c:v>
                </c:pt>
                <c:pt idx="57">
                  <c:v>2</c:v>
                </c:pt>
                <c:pt idx="58">
                  <c:v>0</c:v>
                </c:pt>
                <c:pt idx="59">
                  <c:v>0</c:v>
                </c:pt>
                <c:pt idx="60">
                  <c:v>1</c:v>
                </c:pt>
                <c:pt idx="61">
                  <c:v>3</c:v>
                </c:pt>
                <c:pt idx="62">
                  <c:v>8</c:v>
                </c:pt>
                <c:pt idx="63">
                  <c:v>1</c:v>
                </c:pt>
                <c:pt idx="64">
                  <c:v>0</c:v>
                </c:pt>
                <c:pt idx="65">
                  <c:v>9</c:v>
                </c:pt>
              </c:numCache>
            </c:numRef>
          </c:val>
        </c:ser>
        <c:ser>
          <c:idx val="3"/>
          <c:order val="3"/>
          <c:tx>
            <c:strRef>
              <c:f>Sheet1!$A$5</c:f>
              <c:strCache>
                <c:ptCount val="1"/>
                <c:pt idx="0">
                  <c:v>Ecuador</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Sheet1!$B$5:$BO$5</c:f>
              <c:numCache>
                <c:formatCode>General</c:formatCode>
                <c:ptCount val="66"/>
                <c:pt idx="0">
                  <c:v>0</c:v>
                </c:pt>
                <c:pt idx="1">
                  <c:v>0</c:v>
                </c:pt>
                <c:pt idx="2">
                  <c:v>0</c:v>
                </c:pt>
                <c:pt idx="3">
                  <c:v>0</c:v>
                </c:pt>
                <c:pt idx="4">
                  <c:v>0</c:v>
                </c:pt>
                <c:pt idx="5">
                  <c:v>1</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3</c:v>
                </c:pt>
                <c:pt idx="46">
                  <c:v>8</c:v>
                </c:pt>
                <c:pt idx="47">
                  <c:v>10</c:v>
                </c:pt>
                <c:pt idx="48">
                  <c:v>39</c:v>
                </c:pt>
                <c:pt idx="49">
                  <c:v>14</c:v>
                </c:pt>
                <c:pt idx="50">
                  <c:v>12</c:v>
                </c:pt>
                <c:pt idx="51">
                  <c:v>6</c:v>
                </c:pt>
                <c:pt idx="52">
                  <c:v>2</c:v>
                </c:pt>
                <c:pt idx="53">
                  <c:v>4</c:v>
                </c:pt>
                <c:pt idx="54">
                  <c:v>5</c:v>
                </c:pt>
                <c:pt idx="55">
                  <c:v>0</c:v>
                </c:pt>
                <c:pt idx="56">
                  <c:v>0</c:v>
                </c:pt>
                <c:pt idx="57">
                  <c:v>0</c:v>
                </c:pt>
                <c:pt idx="58">
                  <c:v>0</c:v>
                </c:pt>
                <c:pt idx="59">
                  <c:v>0</c:v>
                </c:pt>
                <c:pt idx="60">
                  <c:v>0</c:v>
                </c:pt>
                <c:pt idx="61">
                  <c:v>0</c:v>
                </c:pt>
                <c:pt idx="62">
                  <c:v>0</c:v>
                </c:pt>
                <c:pt idx="63">
                  <c:v>0</c:v>
                </c:pt>
                <c:pt idx="64">
                  <c:v>0</c:v>
                </c:pt>
                <c:pt idx="65">
                  <c:v>0</c:v>
                </c:pt>
              </c:numCache>
            </c:numRef>
          </c:val>
        </c:ser>
        <c:ser>
          <c:idx val="4"/>
          <c:order val="4"/>
          <c:tx>
            <c:strRef>
              <c:f>Sheet1!$A$6</c:f>
              <c:strCache>
                <c:ptCount val="1"/>
                <c:pt idx="0">
                  <c:v>USA</c:v>
                </c:pt>
              </c:strCache>
            </c:strRef>
          </c:tx>
          <c:spPr>
            <a:solidFill>
              <a:srgbClr val="FFFF00"/>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Sheet1!$B$6:$BO$6</c:f>
              <c:numCache>
                <c:formatCode>General</c:formatCode>
                <c:ptCount val="66"/>
                <c:pt idx="0">
                  <c:v>2</c:v>
                </c:pt>
                <c:pt idx="1">
                  <c:v>18</c:v>
                </c:pt>
                <c:pt idx="2">
                  <c:v>24</c:v>
                </c:pt>
                <c:pt idx="3">
                  <c:v>42</c:v>
                </c:pt>
                <c:pt idx="4">
                  <c:v>25</c:v>
                </c:pt>
                <c:pt idx="5">
                  <c:v>17</c:v>
                </c:pt>
                <c:pt idx="6">
                  <c:v>4</c:v>
                </c:pt>
                <c:pt idx="7">
                  <c:v>3</c:v>
                </c:pt>
                <c:pt idx="8">
                  <c:v>0</c:v>
                </c:pt>
                <c:pt idx="9">
                  <c:v>0</c:v>
                </c:pt>
                <c:pt idx="10">
                  <c:v>0</c:v>
                </c:pt>
                <c:pt idx="11">
                  <c:v>5</c:v>
                </c:pt>
                <c:pt idx="12">
                  <c:v>0</c:v>
                </c:pt>
                <c:pt idx="13">
                  <c:v>0</c:v>
                </c:pt>
                <c:pt idx="14">
                  <c:v>0</c:v>
                </c:pt>
                <c:pt idx="15">
                  <c:v>0</c:v>
                </c:pt>
                <c:pt idx="16">
                  <c:v>0</c:v>
                </c:pt>
                <c:pt idx="17">
                  <c:v>0</c:v>
                </c:pt>
                <c:pt idx="18">
                  <c:v>0</c:v>
                </c:pt>
                <c:pt idx="19">
                  <c:v>0</c:v>
                </c:pt>
                <c:pt idx="20">
                  <c:v>0</c:v>
                </c:pt>
                <c:pt idx="21">
                  <c:v>0</c:v>
                </c:pt>
                <c:pt idx="22">
                  <c:v>0</c:v>
                </c:pt>
                <c:pt idx="23">
                  <c:v>71</c:v>
                </c:pt>
                <c:pt idx="24">
                  <c:v>0</c:v>
                </c:pt>
                <c:pt idx="25">
                  <c:v>0</c:v>
                </c:pt>
                <c:pt idx="26">
                  <c:v>0</c:v>
                </c:pt>
                <c:pt idx="27">
                  <c:v>0</c:v>
                </c:pt>
                <c:pt idx="28">
                  <c:v>0</c:v>
                </c:pt>
                <c:pt idx="29">
                  <c:v>0</c:v>
                </c:pt>
                <c:pt idx="30">
                  <c:v>0</c:v>
                </c:pt>
                <c:pt idx="31">
                  <c:v>0</c:v>
                </c:pt>
                <c:pt idx="32">
                  <c:v>0</c:v>
                </c:pt>
                <c:pt idx="33">
                  <c:v>0</c:v>
                </c:pt>
                <c:pt idx="34">
                  <c:v>0</c:v>
                </c:pt>
                <c:pt idx="35">
                  <c:v>63</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55</c:v>
                </c:pt>
                <c:pt idx="60">
                  <c:v>0</c:v>
                </c:pt>
                <c:pt idx="61">
                  <c:v>0</c:v>
                </c:pt>
                <c:pt idx="62">
                  <c:v>0</c:v>
                </c:pt>
                <c:pt idx="63">
                  <c:v>0</c:v>
                </c:pt>
                <c:pt idx="64">
                  <c:v>0</c:v>
                </c:pt>
                <c:pt idx="65">
                  <c:v>91</c:v>
                </c:pt>
              </c:numCache>
            </c:numRef>
          </c:val>
        </c:ser>
        <c:ser>
          <c:idx val="5"/>
          <c:order val="5"/>
          <c:tx>
            <c:strRef>
              <c:f>Sheet1!$A$7</c:f>
              <c:strCache>
                <c:ptCount val="1"/>
                <c:pt idx="0">
                  <c:v>other</c:v>
                </c:pt>
              </c:strCache>
            </c:strRef>
          </c:tx>
          <c:spPr>
            <a:solidFill>
              <a:schemeClr val="tx1">
                <a:lumMod val="65000"/>
                <a:lumOff val="35000"/>
              </a:schemeClr>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Sheet1!$B$7:$BO$7</c:f>
              <c:numCache>
                <c:formatCode>General</c:formatCode>
                <c:ptCount val="66"/>
                <c:pt idx="0">
                  <c:v>0</c:v>
                </c:pt>
                <c:pt idx="1">
                  <c:v>0</c:v>
                </c:pt>
                <c:pt idx="2">
                  <c:v>0</c:v>
                </c:pt>
                <c:pt idx="3">
                  <c:v>0</c:v>
                </c:pt>
                <c:pt idx="4">
                  <c:v>2</c:v>
                </c:pt>
                <c:pt idx="5">
                  <c:v>0</c:v>
                </c:pt>
                <c:pt idx="6">
                  <c:v>0</c:v>
                </c:pt>
                <c:pt idx="7">
                  <c:v>0</c:v>
                </c:pt>
                <c:pt idx="8">
                  <c:v>0</c:v>
                </c:pt>
                <c:pt idx="9">
                  <c:v>0</c:v>
                </c:pt>
                <c:pt idx="10">
                  <c:v>0</c:v>
                </c:pt>
                <c:pt idx="11">
                  <c:v>0</c:v>
                </c:pt>
                <c:pt idx="12">
                  <c:v>0</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1</c:v>
                </c:pt>
                <c:pt idx="37">
                  <c:v>0</c:v>
                </c:pt>
                <c:pt idx="38">
                  <c:v>3</c:v>
                </c:pt>
                <c:pt idx="39">
                  <c:v>2</c:v>
                </c:pt>
                <c:pt idx="40">
                  <c:v>5</c:v>
                </c:pt>
                <c:pt idx="41">
                  <c:v>1</c:v>
                </c:pt>
                <c:pt idx="42">
                  <c:v>0</c:v>
                </c:pt>
                <c:pt idx="43">
                  <c:v>0</c:v>
                </c:pt>
                <c:pt idx="44">
                  <c:v>6</c:v>
                </c:pt>
                <c:pt idx="45">
                  <c:v>0</c:v>
                </c:pt>
                <c:pt idx="46">
                  <c:v>1</c:v>
                </c:pt>
                <c:pt idx="47">
                  <c:v>0</c:v>
                </c:pt>
                <c:pt idx="48">
                  <c:v>0</c:v>
                </c:pt>
                <c:pt idx="49">
                  <c:v>1</c:v>
                </c:pt>
                <c:pt idx="50">
                  <c:v>0</c:v>
                </c:pt>
                <c:pt idx="51">
                  <c:v>1</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numCache>
            </c:numRef>
          </c:val>
        </c:ser>
        <c:dLbls/>
        <c:gapWidth val="20"/>
        <c:overlap val="100"/>
        <c:axId val="245767552"/>
        <c:axId val="211874944"/>
      </c:barChart>
      <c:catAx>
        <c:axId val="245767552"/>
        <c:scaling>
          <c:orientation val="minMax"/>
        </c:scaling>
        <c:axPos val="b"/>
        <c:tickLblPos val="nextTo"/>
        <c:txPr>
          <a:bodyPr/>
          <a:lstStyle/>
          <a:p>
            <a:pPr>
              <a:defRPr sz="1000" baseline="0"/>
            </a:pPr>
            <a:endParaRPr lang="en-US"/>
          </a:p>
        </c:txPr>
        <c:crossAx val="211874944"/>
        <c:crosses val="autoZero"/>
        <c:auto val="1"/>
        <c:lblAlgn val="ctr"/>
        <c:lblOffset val="100"/>
      </c:catAx>
      <c:valAx>
        <c:axId val="211874944"/>
        <c:scaling>
          <c:orientation val="minMax"/>
          <c:max val="1000"/>
        </c:scaling>
        <c:axPos val="l"/>
        <c:numFmt formatCode="General" sourceLinked="1"/>
        <c:tickLblPos val="nextTo"/>
        <c:txPr>
          <a:bodyPr/>
          <a:lstStyle/>
          <a:p>
            <a:pPr>
              <a:defRPr sz="1200"/>
            </a:pPr>
            <a:endParaRPr lang="en-US"/>
          </a:p>
        </c:txPr>
        <c:crossAx val="245767552"/>
        <c:crosses val="autoZero"/>
        <c:crossBetween val="between"/>
      </c:valAx>
    </c:plotArea>
    <c:legend>
      <c:legendPos val="b"/>
      <c:layout/>
      <c:txPr>
        <a:bodyPr/>
        <a:lstStyle/>
        <a:p>
          <a:pPr>
            <a:defRPr sz="1100"/>
          </a:pPr>
          <a:endParaRPr lang="en-US"/>
        </a:p>
      </c:txPr>
    </c:legend>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25230579198586478"/>
          <c:y val="4.0680629704319467E-2"/>
          <c:w val="0.68250445820534755"/>
          <c:h val="0.65086769594959193"/>
        </c:manualLayout>
      </c:layout>
      <c:areaChart>
        <c:grouping val="standard"/>
        <c:ser>
          <c:idx val="3"/>
          <c:order val="0"/>
          <c:tx>
            <c:strRef>
              <c:f>Feuil1!$E$1</c:f>
              <c:strCache>
                <c:ptCount val="1"/>
                <c:pt idx="0">
                  <c:v>MR Followup</c:v>
                </c:pt>
              </c:strCache>
            </c:strRef>
          </c:tx>
          <c:spPr>
            <a:ln w="25400">
              <a:noFill/>
            </a:ln>
          </c:spPr>
          <c:cat>
            <c:numRef>
              <c:f>Feuil1!$A$2:$A$15</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Feuil1!$E$2:$E$15</c:f>
              <c:numCache>
                <c:formatCode>_(* #,##0_);_(* \(#,##0\);_(* "-"??_);_(@_)</c:formatCode>
                <c:ptCount val="14"/>
                <c:pt idx="0">
                  <c:v>1364349.36</c:v>
                </c:pt>
                <c:pt idx="1">
                  <c:v>5085</c:v>
                </c:pt>
                <c:pt idx="2">
                  <c:v>670359</c:v>
                </c:pt>
                <c:pt idx="3">
                  <c:v>6005386.1251893183</c:v>
                </c:pt>
                <c:pt idx="4">
                  <c:v>0</c:v>
                </c:pt>
                <c:pt idx="5">
                  <c:v>32436896</c:v>
                </c:pt>
                <c:pt idx="6">
                  <c:v>57417755</c:v>
                </c:pt>
                <c:pt idx="7">
                  <c:v>83004024.700000003</c:v>
                </c:pt>
                <c:pt idx="8">
                  <c:v>51664445.660000004</c:v>
                </c:pt>
                <c:pt idx="9">
                  <c:v>106226925</c:v>
                </c:pt>
                <c:pt idx="10">
                  <c:v>72053800.900000006</c:v>
                </c:pt>
                <c:pt idx="11">
                  <c:v>84061267.37999998</c:v>
                </c:pt>
                <c:pt idx="12">
                  <c:v>65670191.5</c:v>
                </c:pt>
                <c:pt idx="13">
                  <c:v>102499430</c:v>
                </c:pt>
              </c:numCache>
            </c:numRef>
          </c:val>
        </c:ser>
        <c:ser>
          <c:idx val="2"/>
          <c:order val="1"/>
          <c:tx>
            <c:strRef>
              <c:f>Feuil1!$D$1</c:f>
              <c:strCache>
                <c:ptCount val="1"/>
                <c:pt idx="0">
                  <c:v>MR Catchup</c:v>
                </c:pt>
              </c:strCache>
            </c:strRef>
          </c:tx>
          <c:spPr>
            <a:solidFill>
              <a:schemeClr val="accent3">
                <a:lumMod val="75000"/>
                <a:alpha val="50000"/>
              </a:schemeClr>
            </a:solidFill>
            <a:ln w="25400">
              <a:noFill/>
            </a:ln>
          </c:spPr>
          <c:cat>
            <c:numRef>
              <c:f>Feuil1!$A$2:$A$15</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Feuil1!$D$2:$D$15</c:f>
              <c:numCache>
                <c:formatCode>_(* #,##0_);_(* \(#,##0\);_(* "-"??_);_(@_)</c:formatCode>
                <c:ptCount val="14"/>
                <c:pt idx="0">
                  <c:v>6952900.0200000005</c:v>
                </c:pt>
                <c:pt idx="1">
                  <c:v>79683122</c:v>
                </c:pt>
                <c:pt idx="2">
                  <c:v>92316482</c:v>
                </c:pt>
                <c:pt idx="3">
                  <c:v>93539214</c:v>
                </c:pt>
                <c:pt idx="4">
                  <c:v>142053223.40000001</c:v>
                </c:pt>
                <c:pt idx="5">
                  <c:v>149434493.59999999</c:v>
                </c:pt>
                <c:pt idx="6">
                  <c:v>49936766</c:v>
                </c:pt>
                <c:pt idx="7">
                  <c:v>5764284</c:v>
                </c:pt>
                <c:pt idx="8">
                  <c:v>0</c:v>
                </c:pt>
                <c:pt idx="9">
                  <c:v>0</c:v>
                </c:pt>
                <c:pt idx="10">
                  <c:v>0</c:v>
                </c:pt>
                <c:pt idx="11">
                  <c:v>0</c:v>
                </c:pt>
                <c:pt idx="12">
                  <c:v>0</c:v>
                </c:pt>
                <c:pt idx="13">
                  <c:v>0</c:v>
                </c:pt>
              </c:numCache>
            </c:numRef>
          </c:val>
        </c:ser>
        <c:ser>
          <c:idx val="1"/>
          <c:order val="2"/>
          <c:tx>
            <c:strRef>
              <c:f>Feuil1!$C$1</c:f>
              <c:strCache>
                <c:ptCount val="1"/>
                <c:pt idx="0">
                  <c:v>M Followup</c:v>
                </c:pt>
              </c:strCache>
            </c:strRef>
          </c:tx>
          <c:spPr>
            <a:solidFill>
              <a:schemeClr val="accent2">
                <a:lumMod val="75000"/>
                <a:alpha val="50000"/>
              </a:schemeClr>
            </a:solidFill>
          </c:spPr>
          <c:cat>
            <c:numRef>
              <c:f>Feuil1!$A$2:$A$15</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Feuil1!$C$2:$C$15</c:f>
              <c:numCache>
                <c:formatCode>_(* #,##0_);_(* \(#,##0\);_(* "-"??_);_(@_)</c:formatCode>
                <c:ptCount val="14"/>
                <c:pt idx="0">
                  <c:v>42171585.020000003</c:v>
                </c:pt>
                <c:pt idx="1">
                  <c:v>146355941</c:v>
                </c:pt>
                <c:pt idx="2">
                  <c:v>28014164.399999999</c:v>
                </c:pt>
                <c:pt idx="3">
                  <c:v>45364436</c:v>
                </c:pt>
                <c:pt idx="4">
                  <c:v>3368628.6500000004</c:v>
                </c:pt>
                <c:pt idx="5">
                  <c:v>210899</c:v>
                </c:pt>
                <c:pt idx="6">
                  <c:v>0</c:v>
                </c:pt>
                <c:pt idx="7">
                  <c:v>0</c:v>
                </c:pt>
                <c:pt idx="8">
                  <c:v>0</c:v>
                </c:pt>
                <c:pt idx="9">
                  <c:v>0</c:v>
                </c:pt>
                <c:pt idx="10">
                  <c:v>0</c:v>
                </c:pt>
                <c:pt idx="11">
                  <c:v>0</c:v>
                </c:pt>
                <c:pt idx="12">
                  <c:v>0</c:v>
                </c:pt>
                <c:pt idx="13">
                  <c:v>0</c:v>
                </c:pt>
              </c:numCache>
            </c:numRef>
          </c:val>
        </c:ser>
        <c:ser>
          <c:idx val="0"/>
          <c:order val="3"/>
          <c:tx>
            <c:strRef>
              <c:f>Feuil1!$B$1</c:f>
              <c:strCache>
                <c:ptCount val="1"/>
                <c:pt idx="0">
                  <c:v>M Catchup</c:v>
                </c:pt>
              </c:strCache>
            </c:strRef>
          </c:tx>
          <c:spPr>
            <a:solidFill>
              <a:schemeClr val="tx2">
                <a:lumMod val="60000"/>
                <a:lumOff val="40000"/>
                <a:alpha val="50000"/>
              </a:schemeClr>
            </a:solidFill>
          </c:spPr>
          <c:cat>
            <c:numRef>
              <c:f>Feuil1!$A$2:$A$15</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Feuil1!$B$2:$B$15</c:f>
              <c:numCache>
                <c:formatCode>_(* #,##0_);_(* \(#,##0\);_(* "-"??_);_(@_)</c:formatCode>
                <c:ptCount val="14"/>
                <c:pt idx="0">
                  <c:v>14771531.280000001</c:v>
                </c:pt>
                <c:pt idx="1">
                  <c:v>68670515</c:v>
                </c:pt>
                <c:pt idx="2">
                  <c:v>0</c:v>
                </c:pt>
                <c:pt idx="3">
                  <c:v>0</c:v>
                </c:pt>
                <c:pt idx="4">
                  <c:v>0</c:v>
                </c:pt>
                <c:pt idx="5">
                  <c:v>0</c:v>
                </c:pt>
                <c:pt idx="6">
                  <c:v>0</c:v>
                </c:pt>
                <c:pt idx="7">
                  <c:v>0</c:v>
                </c:pt>
                <c:pt idx="8">
                  <c:v>0</c:v>
                </c:pt>
                <c:pt idx="9">
                  <c:v>0</c:v>
                </c:pt>
                <c:pt idx="10">
                  <c:v>0</c:v>
                </c:pt>
                <c:pt idx="11">
                  <c:v>0</c:v>
                </c:pt>
                <c:pt idx="12">
                  <c:v>0</c:v>
                </c:pt>
                <c:pt idx="13">
                  <c:v>0</c:v>
                </c:pt>
              </c:numCache>
            </c:numRef>
          </c:val>
        </c:ser>
        <c:dLbls/>
        <c:axId val="138266496"/>
        <c:axId val="138268032"/>
      </c:areaChart>
      <c:catAx>
        <c:axId val="138266496"/>
        <c:scaling>
          <c:orientation val="minMax"/>
        </c:scaling>
        <c:axPos val="b"/>
        <c:numFmt formatCode="General" sourceLinked="1"/>
        <c:tickLblPos val="nextTo"/>
        <c:crossAx val="138268032"/>
        <c:crosses val="autoZero"/>
        <c:auto val="1"/>
        <c:lblAlgn val="ctr"/>
        <c:lblOffset val="100"/>
      </c:catAx>
      <c:valAx>
        <c:axId val="138268032"/>
        <c:scaling>
          <c:orientation val="minMax"/>
        </c:scaling>
        <c:axPos val="l"/>
        <c:title>
          <c:tx>
            <c:rich>
              <a:bodyPr rot="-5400000" vert="horz"/>
              <a:lstStyle/>
              <a:p>
                <a:pPr>
                  <a:defRPr/>
                </a:pPr>
                <a:r>
                  <a:rPr lang="fr-CH"/>
                  <a:t>No. Vaccinated</a:t>
                </a:r>
              </a:p>
            </c:rich>
          </c:tx>
          <c:layout>
            <c:manualLayout>
              <c:xMode val="edge"/>
              <c:yMode val="edge"/>
              <c:x val="1.2986056860523613E-2"/>
              <c:y val="0.23470684334724998"/>
            </c:manualLayout>
          </c:layout>
        </c:title>
        <c:numFmt formatCode="_(* #,##0_);_(* \(#,##0\);_(* &quot;-&quot;??_);_(@_)" sourceLinked="1"/>
        <c:tickLblPos val="nextTo"/>
        <c:crossAx val="138266496"/>
        <c:crosses val="autoZero"/>
        <c:crossBetween val="midCat"/>
        <c:dispUnits>
          <c:builtInUnit val="millions"/>
          <c:dispUnitsLbl/>
        </c:dispUnits>
      </c:valAx>
    </c:plotArea>
    <c:legend>
      <c:legendPos val="b"/>
    </c:legend>
    <c:plotVisOnly val="1"/>
    <c:dispBlanksAs val="zero"/>
  </c:chart>
  <c:txPr>
    <a:bodyPr/>
    <a:lstStyle/>
    <a:p>
      <a:pPr>
        <a:defRPr lang="en-US" sz="1800" noProof="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6"/>
          <c:order val="6"/>
          <c:tx>
            <c:strRef>
              <c:f>Feuil1!$A$8</c:f>
              <c:strCache>
                <c:ptCount val="1"/>
                <c:pt idx="0">
                  <c:v>Global</c:v>
                </c:pt>
              </c:strCache>
            </c:strRef>
          </c:tx>
          <c:spPr>
            <a:solidFill>
              <a:schemeClr val="accent2">
                <a:lumMod val="60000"/>
                <a:lumOff val="40000"/>
              </a:schemeClr>
            </a:solidFill>
          </c:spPr>
          <c:dLbls>
            <c:txPr>
              <a:bodyPr/>
              <a:lstStyle/>
              <a:p>
                <a:pPr>
                  <a:defRPr sz="1000">
                    <a:solidFill>
                      <a:schemeClr val="bg1">
                        <a:lumMod val="95000"/>
                      </a:schemeClr>
                    </a:solidFill>
                  </a:defRPr>
                </a:pPr>
                <a:endParaRPr lang="en-US"/>
              </a:p>
            </c:txPr>
            <c:dLblPos val="inEnd"/>
            <c:showVal val="1"/>
          </c:dLbls>
          <c:cat>
            <c:strRef>
              <c:f>Feuil1!$B$1:$AH$1</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Feuil1!$B$8:$AH$8</c:f>
              <c:numCache>
                <c:formatCode>General</c:formatCode>
                <c:ptCount val="33"/>
                <c:pt idx="0">
                  <c:v>16</c:v>
                </c:pt>
                <c:pt idx="1">
                  <c:v>19</c:v>
                </c:pt>
                <c:pt idx="2">
                  <c:v>20</c:v>
                </c:pt>
                <c:pt idx="3">
                  <c:v>37</c:v>
                </c:pt>
                <c:pt idx="4">
                  <c:v>42</c:v>
                </c:pt>
                <c:pt idx="5">
                  <c:v>48</c:v>
                </c:pt>
                <c:pt idx="6">
                  <c:v>47</c:v>
                </c:pt>
                <c:pt idx="7">
                  <c:v>54</c:v>
                </c:pt>
                <c:pt idx="8">
                  <c:v>63</c:v>
                </c:pt>
                <c:pt idx="9">
                  <c:v>68</c:v>
                </c:pt>
                <c:pt idx="10">
                  <c:v>73</c:v>
                </c:pt>
                <c:pt idx="11">
                  <c:v>69</c:v>
                </c:pt>
                <c:pt idx="12">
                  <c:v>69</c:v>
                </c:pt>
                <c:pt idx="13">
                  <c:v>70</c:v>
                </c:pt>
                <c:pt idx="14">
                  <c:v>72</c:v>
                </c:pt>
                <c:pt idx="15">
                  <c:v>73</c:v>
                </c:pt>
                <c:pt idx="16">
                  <c:v>73</c:v>
                </c:pt>
                <c:pt idx="17">
                  <c:v>71</c:v>
                </c:pt>
                <c:pt idx="18">
                  <c:v>72</c:v>
                </c:pt>
                <c:pt idx="19">
                  <c:v>72</c:v>
                </c:pt>
                <c:pt idx="20">
                  <c:v>73</c:v>
                </c:pt>
                <c:pt idx="21">
                  <c:v>73</c:v>
                </c:pt>
                <c:pt idx="22">
                  <c:v>72</c:v>
                </c:pt>
                <c:pt idx="23">
                  <c:v>74</c:v>
                </c:pt>
                <c:pt idx="24">
                  <c:v>77</c:v>
                </c:pt>
                <c:pt idx="25">
                  <c:v>76</c:v>
                </c:pt>
                <c:pt idx="26">
                  <c:v>81</c:v>
                </c:pt>
                <c:pt idx="27">
                  <c:v>81</c:v>
                </c:pt>
                <c:pt idx="28">
                  <c:v>83</c:v>
                </c:pt>
                <c:pt idx="29">
                  <c:v>84</c:v>
                </c:pt>
                <c:pt idx="30">
                  <c:v>84</c:v>
                </c:pt>
                <c:pt idx="31">
                  <c:v>84</c:v>
                </c:pt>
                <c:pt idx="32">
                  <c:v>84</c:v>
                </c:pt>
              </c:numCache>
            </c:numRef>
          </c:val>
        </c:ser>
        <c:dLbls/>
        <c:gapWidth val="50"/>
        <c:axId val="226543488"/>
        <c:axId val="226545024"/>
      </c:barChart>
      <c:lineChart>
        <c:grouping val="standard"/>
        <c:ser>
          <c:idx val="0"/>
          <c:order val="0"/>
          <c:tx>
            <c:strRef>
              <c:f>Feuil1!$A$2</c:f>
              <c:strCache>
                <c:ptCount val="1"/>
                <c:pt idx="0">
                  <c:v>AFR</c:v>
                </c:pt>
              </c:strCache>
            </c:strRef>
          </c:tx>
          <c:spPr>
            <a:ln w="38100">
              <a:solidFill>
                <a:srgbClr val="FF0000"/>
              </a:solidFill>
            </a:ln>
          </c:spPr>
          <c:marker>
            <c:symbol val="none"/>
          </c:marker>
          <c:cat>
            <c:strRef>
              <c:f>Feuil1!$B$1:$AH$1</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Feuil1!$B$2:$AH$2</c:f>
              <c:numCache>
                <c:formatCode>General</c:formatCode>
                <c:ptCount val="33"/>
                <c:pt idx="0">
                  <c:v>6</c:v>
                </c:pt>
                <c:pt idx="1">
                  <c:v>12</c:v>
                </c:pt>
                <c:pt idx="2">
                  <c:v>14</c:v>
                </c:pt>
                <c:pt idx="3">
                  <c:v>21</c:v>
                </c:pt>
                <c:pt idx="4">
                  <c:v>26</c:v>
                </c:pt>
                <c:pt idx="5">
                  <c:v>35</c:v>
                </c:pt>
                <c:pt idx="6">
                  <c:v>42</c:v>
                </c:pt>
                <c:pt idx="7">
                  <c:v>46</c:v>
                </c:pt>
                <c:pt idx="8">
                  <c:v>50</c:v>
                </c:pt>
                <c:pt idx="9">
                  <c:v>56</c:v>
                </c:pt>
                <c:pt idx="10">
                  <c:v>58</c:v>
                </c:pt>
                <c:pt idx="11">
                  <c:v>54</c:v>
                </c:pt>
                <c:pt idx="12">
                  <c:v>51</c:v>
                </c:pt>
                <c:pt idx="13">
                  <c:v>52</c:v>
                </c:pt>
                <c:pt idx="14">
                  <c:v>56</c:v>
                </c:pt>
                <c:pt idx="15">
                  <c:v>55</c:v>
                </c:pt>
                <c:pt idx="16">
                  <c:v>55</c:v>
                </c:pt>
                <c:pt idx="17">
                  <c:v>54</c:v>
                </c:pt>
                <c:pt idx="18">
                  <c:v>53</c:v>
                </c:pt>
                <c:pt idx="19">
                  <c:v>50</c:v>
                </c:pt>
                <c:pt idx="20">
                  <c:v>53</c:v>
                </c:pt>
                <c:pt idx="21">
                  <c:v>53</c:v>
                </c:pt>
                <c:pt idx="22">
                  <c:v>54</c:v>
                </c:pt>
                <c:pt idx="23">
                  <c:v>57</c:v>
                </c:pt>
                <c:pt idx="24">
                  <c:v>59</c:v>
                </c:pt>
                <c:pt idx="25">
                  <c:v>62</c:v>
                </c:pt>
                <c:pt idx="26">
                  <c:v>65</c:v>
                </c:pt>
                <c:pt idx="27">
                  <c:v>66</c:v>
                </c:pt>
                <c:pt idx="28">
                  <c:v>69</c:v>
                </c:pt>
                <c:pt idx="29">
                  <c:v>74</c:v>
                </c:pt>
                <c:pt idx="30">
                  <c:v>74</c:v>
                </c:pt>
                <c:pt idx="31">
                  <c:v>74</c:v>
                </c:pt>
                <c:pt idx="32">
                  <c:v>73</c:v>
                </c:pt>
              </c:numCache>
            </c:numRef>
          </c:val>
        </c:ser>
        <c:ser>
          <c:idx val="1"/>
          <c:order val="1"/>
          <c:tx>
            <c:strRef>
              <c:f>Feuil1!$A$3</c:f>
              <c:strCache>
                <c:ptCount val="1"/>
                <c:pt idx="0">
                  <c:v>AMR</c:v>
                </c:pt>
              </c:strCache>
            </c:strRef>
          </c:tx>
          <c:spPr>
            <a:ln w="38100"/>
          </c:spPr>
          <c:marker>
            <c:symbol val="none"/>
          </c:marker>
          <c:cat>
            <c:strRef>
              <c:f>Feuil1!$B$1:$AH$1</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Feuil1!$B$3:$AH$3</c:f>
              <c:numCache>
                <c:formatCode>General</c:formatCode>
                <c:ptCount val="33"/>
                <c:pt idx="0">
                  <c:v>51</c:v>
                </c:pt>
                <c:pt idx="1">
                  <c:v>59</c:v>
                </c:pt>
                <c:pt idx="2">
                  <c:v>59</c:v>
                </c:pt>
                <c:pt idx="3">
                  <c:v>59</c:v>
                </c:pt>
                <c:pt idx="4">
                  <c:v>62</c:v>
                </c:pt>
                <c:pt idx="5">
                  <c:v>68</c:v>
                </c:pt>
                <c:pt idx="6">
                  <c:v>69</c:v>
                </c:pt>
                <c:pt idx="7">
                  <c:v>66</c:v>
                </c:pt>
                <c:pt idx="8">
                  <c:v>74</c:v>
                </c:pt>
                <c:pt idx="9">
                  <c:v>76</c:v>
                </c:pt>
                <c:pt idx="10">
                  <c:v>80</c:v>
                </c:pt>
                <c:pt idx="11">
                  <c:v>82</c:v>
                </c:pt>
                <c:pt idx="12">
                  <c:v>83</c:v>
                </c:pt>
                <c:pt idx="13">
                  <c:v>83</c:v>
                </c:pt>
                <c:pt idx="14">
                  <c:v>85</c:v>
                </c:pt>
                <c:pt idx="15">
                  <c:v>87</c:v>
                </c:pt>
                <c:pt idx="16">
                  <c:v>86</c:v>
                </c:pt>
                <c:pt idx="17">
                  <c:v>89</c:v>
                </c:pt>
                <c:pt idx="18">
                  <c:v>91</c:v>
                </c:pt>
                <c:pt idx="19">
                  <c:v>92</c:v>
                </c:pt>
                <c:pt idx="20">
                  <c:v>93</c:v>
                </c:pt>
                <c:pt idx="21">
                  <c:v>94</c:v>
                </c:pt>
                <c:pt idx="22">
                  <c:v>93</c:v>
                </c:pt>
                <c:pt idx="23">
                  <c:v>94</c:v>
                </c:pt>
                <c:pt idx="24">
                  <c:v>94</c:v>
                </c:pt>
                <c:pt idx="25">
                  <c:v>94</c:v>
                </c:pt>
                <c:pt idx="26">
                  <c:v>94</c:v>
                </c:pt>
                <c:pt idx="27">
                  <c:v>93</c:v>
                </c:pt>
                <c:pt idx="28">
                  <c:v>94</c:v>
                </c:pt>
                <c:pt idx="29">
                  <c:v>93</c:v>
                </c:pt>
                <c:pt idx="30">
                  <c:v>93</c:v>
                </c:pt>
                <c:pt idx="31">
                  <c:v>93</c:v>
                </c:pt>
                <c:pt idx="32">
                  <c:v>94</c:v>
                </c:pt>
              </c:numCache>
            </c:numRef>
          </c:val>
        </c:ser>
        <c:ser>
          <c:idx val="2"/>
          <c:order val="2"/>
          <c:tx>
            <c:strRef>
              <c:f>Feuil1!$A$4</c:f>
              <c:strCache>
                <c:ptCount val="1"/>
                <c:pt idx="0">
                  <c:v>EMR</c:v>
                </c:pt>
              </c:strCache>
            </c:strRef>
          </c:tx>
          <c:spPr>
            <a:ln w="38100">
              <a:solidFill>
                <a:srgbClr val="00B050"/>
              </a:solidFill>
            </a:ln>
          </c:spPr>
          <c:marker>
            <c:symbol val="none"/>
          </c:marker>
          <c:cat>
            <c:strRef>
              <c:f>Feuil1!$B$1:$AH$1</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Feuil1!$B$4:$AH$4</c:f>
              <c:numCache>
                <c:formatCode>General</c:formatCode>
                <c:ptCount val="33"/>
                <c:pt idx="0">
                  <c:v>15</c:v>
                </c:pt>
                <c:pt idx="1">
                  <c:v>17</c:v>
                </c:pt>
                <c:pt idx="2">
                  <c:v>23</c:v>
                </c:pt>
                <c:pt idx="3">
                  <c:v>27</c:v>
                </c:pt>
                <c:pt idx="4">
                  <c:v>34</c:v>
                </c:pt>
                <c:pt idx="5">
                  <c:v>47</c:v>
                </c:pt>
                <c:pt idx="6">
                  <c:v>50</c:v>
                </c:pt>
                <c:pt idx="7">
                  <c:v>53</c:v>
                </c:pt>
                <c:pt idx="8">
                  <c:v>63</c:v>
                </c:pt>
                <c:pt idx="9">
                  <c:v>65</c:v>
                </c:pt>
                <c:pt idx="10">
                  <c:v>67</c:v>
                </c:pt>
                <c:pt idx="11">
                  <c:v>66</c:v>
                </c:pt>
                <c:pt idx="12">
                  <c:v>67</c:v>
                </c:pt>
                <c:pt idx="13">
                  <c:v>67</c:v>
                </c:pt>
                <c:pt idx="14">
                  <c:v>68</c:v>
                </c:pt>
                <c:pt idx="15">
                  <c:v>66</c:v>
                </c:pt>
                <c:pt idx="16">
                  <c:v>69</c:v>
                </c:pt>
                <c:pt idx="17">
                  <c:v>68</c:v>
                </c:pt>
                <c:pt idx="18">
                  <c:v>70</c:v>
                </c:pt>
                <c:pt idx="19">
                  <c:v>71</c:v>
                </c:pt>
                <c:pt idx="20">
                  <c:v>72</c:v>
                </c:pt>
                <c:pt idx="21">
                  <c:v>73</c:v>
                </c:pt>
                <c:pt idx="22">
                  <c:v>73</c:v>
                </c:pt>
                <c:pt idx="23">
                  <c:v>73</c:v>
                </c:pt>
                <c:pt idx="24">
                  <c:v>76</c:v>
                </c:pt>
                <c:pt idx="25">
                  <c:v>80</c:v>
                </c:pt>
                <c:pt idx="26">
                  <c:v>81</c:v>
                </c:pt>
                <c:pt idx="27">
                  <c:v>81</c:v>
                </c:pt>
                <c:pt idx="28">
                  <c:v>82</c:v>
                </c:pt>
                <c:pt idx="29">
                  <c:v>81</c:v>
                </c:pt>
                <c:pt idx="30">
                  <c:v>85</c:v>
                </c:pt>
                <c:pt idx="31">
                  <c:v>84</c:v>
                </c:pt>
                <c:pt idx="32">
                  <c:v>83</c:v>
                </c:pt>
              </c:numCache>
            </c:numRef>
          </c:val>
        </c:ser>
        <c:ser>
          <c:idx val="3"/>
          <c:order val="3"/>
          <c:tx>
            <c:strRef>
              <c:f>Feuil1!$A$5</c:f>
              <c:strCache>
                <c:ptCount val="1"/>
                <c:pt idx="0">
                  <c:v>EUR</c:v>
                </c:pt>
              </c:strCache>
            </c:strRef>
          </c:tx>
          <c:spPr>
            <a:ln w="38100">
              <a:solidFill>
                <a:srgbClr val="00B0F0"/>
              </a:solidFill>
            </a:ln>
          </c:spPr>
          <c:marker>
            <c:symbol val="none"/>
          </c:marker>
          <c:cat>
            <c:strRef>
              <c:f>Feuil1!$B$1:$AH$1</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Feuil1!$B$5:$AH$5</c:f>
              <c:numCache>
                <c:formatCode>General</c:formatCode>
                <c:ptCount val="33"/>
                <c:pt idx="0">
                  <c:v>55</c:v>
                </c:pt>
                <c:pt idx="1">
                  <c:v>64</c:v>
                </c:pt>
                <c:pt idx="2">
                  <c:v>67</c:v>
                </c:pt>
                <c:pt idx="3">
                  <c:v>71</c:v>
                </c:pt>
                <c:pt idx="4">
                  <c:v>74</c:v>
                </c:pt>
                <c:pt idx="5">
                  <c:v>76</c:v>
                </c:pt>
                <c:pt idx="6">
                  <c:v>72</c:v>
                </c:pt>
                <c:pt idx="7">
                  <c:v>75</c:v>
                </c:pt>
                <c:pt idx="8">
                  <c:v>78</c:v>
                </c:pt>
                <c:pt idx="9">
                  <c:v>79</c:v>
                </c:pt>
                <c:pt idx="10">
                  <c:v>83</c:v>
                </c:pt>
                <c:pt idx="11">
                  <c:v>82</c:v>
                </c:pt>
                <c:pt idx="12">
                  <c:v>82</c:v>
                </c:pt>
                <c:pt idx="13">
                  <c:v>83</c:v>
                </c:pt>
                <c:pt idx="14">
                  <c:v>83</c:v>
                </c:pt>
                <c:pt idx="15">
                  <c:v>84</c:v>
                </c:pt>
                <c:pt idx="16">
                  <c:v>86</c:v>
                </c:pt>
                <c:pt idx="17">
                  <c:v>88</c:v>
                </c:pt>
                <c:pt idx="18">
                  <c:v>88</c:v>
                </c:pt>
                <c:pt idx="19">
                  <c:v>89</c:v>
                </c:pt>
                <c:pt idx="20">
                  <c:v>91</c:v>
                </c:pt>
                <c:pt idx="21">
                  <c:v>92</c:v>
                </c:pt>
                <c:pt idx="22">
                  <c:v>91</c:v>
                </c:pt>
                <c:pt idx="23">
                  <c:v>91</c:v>
                </c:pt>
                <c:pt idx="24">
                  <c:v>92</c:v>
                </c:pt>
                <c:pt idx="25">
                  <c:v>93</c:v>
                </c:pt>
                <c:pt idx="26">
                  <c:v>94</c:v>
                </c:pt>
                <c:pt idx="27">
                  <c:v>95</c:v>
                </c:pt>
                <c:pt idx="28">
                  <c:v>95</c:v>
                </c:pt>
                <c:pt idx="29">
                  <c:v>93</c:v>
                </c:pt>
                <c:pt idx="30">
                  <c:v>93</c:v>
                </c:pt>
                <c:pt idx="31">
                  <c:v>94</c:v>
                </c:pt>
                <c:pt idx="32">
                  <c:v>94</c:v>
                </c:pt>
              </c:numCache>
            </c:numRef>
          </c:val>
        </c:ser>
        <c:ser>
          <c:idx val="4"/>
          <c:order val="4"/>
          <c:tx>
            <c:strRef>
              <c:f>Feuil1!$A$6</c:f>
              <c:strCache>
                <c:ptCount val="1"/>
                <c:pt idx="0">
                  <c:v>SEAR</c:v>
                </c:pt>
              </c:strCache>
            </c:strRef>
          </c:tx>
          <c:spPr>
            <a:ln w="38100">
              <a:solidFill>
                <a:srgbClr val="7030A0"/>
              </a:solidFill>
            </a:ln>
          </c:spPr>
          <c:marker>
            <c:symbol val="none"/>
          </c:marker>
          <c:cat>
            <c:strRef>
              <c:f>Feuil1!$B$1:$AH$1</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Feuil1!$B$6:$AH$6</c:f>
              <c:numCache>
                <c:formatCode>General</c:formatCode>
                <c:ptCount val="33"/>
                <c:pt idx="0">
                  <c:v>0</c:v>
                </c:pt>
                <c:pt idx="1">
                  <c:v>0</c:v>
                </c:pt>
                <c:pt idx="2">
                  <c:v>0</c:v>
                </c:pt>
                <c:pt idx="3">
                  <c:v>1</c:v>
                </c:pt>
                <c:pt idx="4">
                  <c:v>3</c:v>
                </c:pt>
                <c:pt idx="5">
                  <c:v>6</c:v>
                </c:pt>
                <c:pt idx="6">
                  <c:v>16</c:v>
                </c:pt>
                <c:pt idx="7">
                  <c:v>27</c:v>
                </c:pt>
                <c:pt idx="8">
                  <c:v>35</c:v>
                </c:pt>
                <c:pt idx="9">
                  <c:v>47</c:v>
                </c:pt>
                <c:pt idx="10">
                  <c:v>59</c:v>
                </c:pt>
                <c:pt idx="11">
                  <c:v>51</c:v>
                </c:pt>
                <c:pt idx="12">
                  <c:v>57</c:v>
                </c:pt>
                <c:pt idx="13">
                  <c:v>63</c:v>
                </c:pt>
                <c:pt idx="14">
                  <c:v>69</c:v>
                </c:pt>
                <c:pt idx="15">
                  <c:v>72</c:v>
                </c:pt>
                <c:pt idx="16">
                  <c:v>69</c:v>
                </c:pt>
                <c:pt idx="17">
                  <c:v>62</c:v>
                </c:pt>
                <c:pt idx="18">
                  <c:v>63</c:v>
                </c:pt>
                <c:pt idx="19">
                  <c:v>64</c:v>
                </c:pt>
                <c:pt idx="20">
                  <c:v>65</c:v>
                </c:pt>
                <c:pt idx="21">
                  <c:v>64</c:v>
                </c:pt>
                <c:pt idx="22">
                  <c:v>61</c:v>
                </c:pt>
                <c:pt idx="23">
                  <c:v>66</c:v>
                </c:pt>
                <c:pt idx="24">
                  <c:v>72</c:v>
                </c:pt>
                <c:pt idx="25">
                  <c:v>67</c:v>
                </c:pt>
                <c:pt idx="26">
                  <c:v>75</c:v>
                </c:pt>
                <c:pt idx="27">
                  <c:v>74</c:v>
                </c:pt>
                <c:pt idx="28">
                  <c:v>77</c:v>
                </c:pt>
                <c:pt idx="29">
                  <c:v>78</c:v>
                </c:pt>
                <c:pt idx="30">
                  <c:v>77</c:v>
                </c:pt>
                <c:pt idx="31">
                  <c:v>77</c:v>
                </c:pt>
                <c:pt idx="32">
                  <c:v>78</c:v>
                </c:pt>
              </c:numCache>
            </c:numRef>
          </c:val>
        </c:ser>
        <c:ser>
          <c:idx val="5"/>
          <c:order val="5"/>
          <c:tx>
            <c:strRef>
              <c:f>Feuil1!$A$7</c:f>
              <c:strCache>
                <c:ptCount val="1"/>
                <c:pt idx="0">
                  <c:v>WPR</c:v>
                </c:pt>
              </c:strCache>
            </c:strRef>
          </c:tx>
          <c:spPr>
            <a:ln>
              <a:solidFill>
                <a:srgbClr val="FFC000"/>
              </a:solidFill>
            </a:ln>
          </c:spPr>
          <c:marker>
            <c:symbol val="none"/>
          </c:marker>
          <c:dPt>
            <c:idx val="3"/>
            <c:spPr>
              <a:ln w="38100">
                <a:solidFill>
                  <a:srgbClr val="EAB200"/>
                </a:solidFill>
              </a:ln>
            </c:spPr>
          </c:dPt>
          <c:cat>
            <c:strRef>
              <c:f>Feuil1!$B$1:$AH$1</c:f>
              <c:strCach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strCache>
            </c:strRef>
          </c:cat>
          <c:val>
            <c:numRef>
              <c:f>Feuil1!$B$7:$AH$7</c:f>
              <c:numCache>
                <c:formatCode>General</c:formatCode>
                <c:ptCount val="33"/>
                <c:pt idx="0">
                  <c:v>4</c:v>
                </c:pt>
                <c:pt idx="1">
                  <c:v>4</c:v>
                </c:pt>
                <c:pt idx="2">
                  <c:v>5</c:v>
                </c:pt>
                <c:pt idx="3">
                  <c:v>66</c:v>
                </c:pt>
                <c:pt idx="4">
                  <c:v>74</c:v>
                </c:pt>
                <c:pt idx="5">
                  <c:v>79</c:v>
                </c:pt>
                <c:pt idx="6">
                  <c:v>61</c:v>
                </c:pt>
                <c:pt idx="7">
                  <c:v>73</c:v>
                </c:pt>
                <c:pt idx="8">
                  <c:v>89</c:v>
                </c:pt>
                <c:pt idx="9">
                  <c:v>91</c:v>
                </c:pt>
                <c:pt idx="10">
                  <c:v>94</c:v>
                </c:pt>
                <c:pt idx="11">
                  <c:v>89</c:v>
                </c:pt>
                <c:pt idx="12">
                  <c:v>85</c:v>
                </c:pt>
                <c:pt idx="13">
                  <c:v>80</c:v>
                </c:pt>
                <c:pt idx="14">
                  <c:v>77</c:v>
                </c:pt>
                <c:pt idx="15">
                  <c:v>81</c:v>
                </c:pt>
                <c:pt idx="16">
                  <c:v>84</c:v>
                </c:pt>
                <c:pt idx="17">
                  <c:v>83</c:v>
                </c:pt>
                <c:pt idx="18">
                  <c:v>84</c:v>
                </c:pt>
                <c:pt idx="19">
                  <c:v>85</c:v>
                </c:pt>
                <c:pt idx="20">
                  <c:v>85</c:v>
                </c:pt>
                <c:pt idx="21">
                  <c:v>86</c:v>
                </c:pt>
                <c:pt idx="22">
                  <c:v>86</c:v>
                </c:pt>
                <c:pt idx="23">
                  <c:v>86</c:v>
                </c:pt>
                <c:pt idx="24">
                  <c:v>88</c:v>
                </c:pt>
                <c:pt idx="25">
                  <c:v>88</c:v>
                </c:pt>
                <c:pt idx="26">
                  <c:v>92</c:v>
                </c:pt>
                <c:pt idx="27">
                  <c:v>92</c:v>
                </c:pt>
                <c:pt idx="28">
                  <c:v>95</c:v>
                </c:pt>
                <c:pt idx="29">
                  <c:v>97</c:v>
                </c:pt>
                <c:pt idx="30">
                  <c:v>96</c:v>
                </c:pt>
                <c:pt idx="31">
                  <c:v>96</c:v>
                </c:pt>
                <c:pt idx="32">
                  <c:v>97</c:v>
                </c:pt>
              </c:numCache>
            </c:numRef>
          </c:val>
        </c:ser>
        <c:dLbls/>
        <c:marker val="1"/>
        <c:axId val="226543488"/>
        <c:axId val="226545024"/>
      </c:lineChart>
      <c:catAx>
        <c:axId val="226543488"/>
        <c:scaling>
          <c:orientation val="minMax"/>
        </c:scaling>
        <c:axPos val="b"/>
        <c:tickLblPos val="nextTo"/>
        <c:crossAx val="226545024"/>
        <c:crosses val="autoZero"/>
        <c:auto val="1"/>
        <c:lblAlgn val="ctr"/>
        <c:lblOffset val="100"/>
      </c:catAx>
      <c:valAx>
        <c:axId val="226545024"/>
        <c:scaling>
          <c:orientation val="minMax"/>
          <c:max val="100"/>
        </c:scaling>
        <c:axPos val="l"/>
        <c:majorGridlines/>
        <c:title>
          <c:tx>
            <c:rich>
              <a:bodyPr rot="-5400000" vert="horz"/>
              <a:lstStyle/>
              <a:p>
                <a:pPr>
                  <a:defRPr lang="en-US" noProof="0"/>
                </a:pPr>
                <a:r>
                  <a:rPr lang="en-US" noProof="0" smtClean="0"/>
                  <a:t>MCV1 </a:t>
                </a:r>
                <a:r>
                  <a:rPr lang="en-US" noProof="0"/>
                  <a:t>Coverage* (%)</a:t>
                </a:r>
              </a:p>
            </c:rich>
          </c:tx>
          <c:layout/>
        </c:title>
        <c:numFmt formatCode="General" sourceLinked="1"/>
        <c:tickLblPos val="nextTo"/>
        <c:crossAx val="226543488"/>
        <c:crosses val="autoZero"/>
        <c:crossBetween val="between"/>
      </c:valAx>
    </c:plotArea>
    <c:legend>
      <c:legendPos val="b"/>
      <c:layout/>
    </c:legend>
    <c:plotVisOnly val="1"/>
    <c:dispBlanksAs val="gap"/>
  </c:chart>
  <c:txPr>
    <a:bodyPr/>
    <a:lstStyle/>
    <a:p>
      <a:pPr>
        <a:defRPr lang="en-US" sz="1800" noProof="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8299670000086393"/>
          <c:y val="4.7473512025361722E-2"/>
          <c:w val="0.63940005015521728"/>
          <c:h val="0.76365516172860104"/>
        </c:manualLayout>
      </c:layout>
      <c:lineChart>
        <c:grouping val="standard"/>
        <c:ser>
          <c:idx val="0"/>
          <c:order val="0"/>
          <c:tx>
            <c:strRef>
              <c:f>Feuil1!$A$2</c:f>
              <c:strCache>
                <c:ptCount val="1"/>
                <c:pt idx="0">
                  <c:v>AFRO</c:v>
                </c:pt>
              </c:strCache>
            </c:strRef>
          </c:tx>
          <c:spPr>
            <a:ln w="38100">
              <a:solidFill>
                <a:srgbClr val="FF0000"/>
              </a:solidFill>
            </a:ln>
          </c:spPr>
          <c:marker>
            <c:symbol val="none"/>
          </c:marker>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Feuil1!$B$2:$N$2</c:f>
              <c:numCache>
                <c:formatCode>0%</c:formatCode>
                <c:ptCount val="13"/>
                <c:pt idx="0">
                  <c:v>0.33000000000000007</c:v>
                </c:pt>
                <c:pt idx="1">
                  <c:v>0.35000000000000003</c:v>
                </c:pt>
                <c:pt idx="2">
                  <c:v>0.41000000000000003</c:v>
                </c:pt>
                <c:pt idx="3">
                  <c:v>0.35000000000000003</c:v>
                </c:pt>
                <c:pt idx="4">
                  <c:v>0.24000000000000002</c:v>
                </c:pt>
                <c:pt idx="5">
                  <c:v>0.26</c:v>
                </c:pt>
                <c:pt idx="6">
                  <c:v>0.22</c:v>
                </c:pt>
                <c:pt idx="7">
                  <c:v>0.17</c:v>
                </c:pt>
                <c:pt idx="8">
                  <c:v>0.2</c:v>
                </c:pt>
                <c:pt idx="9">
                  <c:v>0.2</c:v>
                </c:pt>
                <c:pt idx="10">
                  <c:v>9.0000000000000011E-2</c:v>
                </c:pt>
                <c:pt idx="11">
                  <c:v>9.0000000000000011E-2</c:v>
                </c:pt>
                <c:pt idx="12">
                  <c:v>9.0000000000000011E-2</c:v>
                </c:pt>
              </c:numCache>
            </c:numRef>
          </c:val>
        </c:ser>
        <c:ser>
          <c:idx val="1"/>
          <c:order val="1"/>
          <c:tx>
            <c:strRef>
              <c:f>Feuil1!$A$3</c:f>
              <c:strCache>
                <c:ptCount val="1"/>
                <c:pt idx="0">
                  <c:v>PAHO</c:v>
                </c:pt>
              </c:strCache>
            </c:strRef>
          </c:tx>
          <c:spPr>
            <a:ln w="38100">
              <a:solidFill>
                <a:schemeClr val="tx1">
                  <a:lumMod val="50000"/>
                </a:schemeClr>
              </a:solidFill>
            </a:ln>
          </c:spPr>
          <c:marker>
            <c:symbol val="none"/>
          </c:marker>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Feuil1!$B$3:$N$3</c:f>
              <c:numCache>
                <c:formatCode>0%</c:formatCode>
                <c:ptCount val="13"/>
                <c:pt idx="0">
                  <c:v>0.83000000000000007</c:v>
                </c:pt>
                <c:pt idx="1">
                  <c:v>0.71000000000000008</c:v>
                </c:pt>
                <c:pt idx="2">
                  <c:v>0.77000000000000013</c:v>
                </c:pt>
                <c:pt idx="3">
                  <c:v>0.77000000000000013</c:v>
                </c:pt>
                <c:pt idx="4">
                  <c:v>0.83000000000000007</c:v>
                </c:pt>
                <c:pt idx="5">
                  <c:v>0.77000000000000013</c:v>
                </c:pt>
                <c:pt idx="6">
                  <c:v>0.77000000000000013</c:v>
                </c:pt>
                <c:pt idx="7">
                  <c:v>0.8</c:v>
                </c:pt>
                <c:pt idx="8">
                  <c:v>0.71000000000000008</c:v>
                </c:pt>
                <c:pt idx="9">
                  <c:v>0.77000000000000013</c:v>
                </c:pt>
                <c:pt idx="10">
                  <c:v>0.77000000000000013</c:v>
                </c:pt>
                <c:pt idx="11">
                  <c:v>0.77000000000000013</c:v>
                </c:pt>
                <c:pt idx="12">
                  <c:v>0.63000000000000012</c:v>
                </c:pt>
              </c:numCache>
            </c:numRef>
          </c:val>
        </c:ser>
        <c:ser>
          <c:idx val="2"/>
          <c:order val="2"/>
          <c:tx>
            <c:strRef>
              <c:f>Feuil1!$A$4</c:f>
              <c:strCache>
                <c:ptCount val="1"/>
                <c:pt idx="0">
                  <c:v>EMRO</c:v>
                </c:pt>
              </c:strCache>
            </c:strRef>
          </c:tx>
          <c:marker>
            <c:symbol val="none"/>
          </c:marker>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Feuil1!$B$4:$N$4</c:f>
              <c:numCache>
                <c:formatCode>0%</c:formatCode>
                <c:ptCount val="13"/>
                <c:pt idx="0">
                  <c:v>0.55000000000000004</c:v>
                </c:pt>
                <c:pt idx="1">
                  <c:v>0.55000000000000004</c:v>
                </c:pt>
                <c:pt idx="2">
                  <c:v>0.62000000000000011</c:v>
                </c:pt>
                <c:pt idx="3">
                  <c:v>0.56999999999999995</c:v>
                </c:pt>
                <c:pt idx="4">
                  <c:v>0.56999999999999995</c:v>
                </c:pt>
                <c:pt idx="5">
                  <c:v>0.56999999999999995</c:v>
                </c:pt>
                <c:pt idx="6">
                  <c:v>0.56999999999999995</c:v>
                </c:pt>
                <c:pt idx="7">
                  <c:v>0.56999999999999995</c:v>
                </c:pt>
                <c:pt idx="8">
                  <c:v>0.56999999999999995</c:v>
                </c:pt>
                <c:pt idx="9">
                  <c:v>0.56999999999999995</c:v>
                </c:pt>
                <c:pt idx="10">
                  <c:v>0.56999999999999995</c:v>
                </c:pt>
                <c:pt idx="11">
                  <c:v>0.56999999999999995</c:v>
                </c:pt>
                <c:pt idx="12">
                  <c:v>0.56999999999999995</c:v>
                </c:pt>
              </c:numCache>
            </c:numRef>
          </c:val>
        </c:ser>
        <c:ser>
          <c:idx val="3"/>
          <c:order val="3"/>
          <c:tx>
            <c:strRef>
              <c:f>Feuil1!$A$5</c:f>
              <c:strCache>
                <c:ptCount val="1"/>
                <c:pt idx="0">
                  <c:v>EURO</c:v>
                </c:pt>
              </c:strCache>
            </c:strRef>
          </c:tx>
          <c:spPr>
            <a:ln w="38100">
              <a:solidFill>
                <a:srgbClr val="00B050"/>
              </a:solidFill>
            </a:ln>
          </c:spPr>
          <c:marker>
            <c:symbol val="none"/>
          </c:marker>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Feuil1!$B$5:$N$5</c:f>
              <c:numCache>
                <c:formatCode>0%</c:formatCode>
                <c:ptCount val="13"/>
                <c:pt idx="0">
                  <c:v>0.87000000000000011</c:v>
                </c:pt>
                <c:pt idx="1">
                  <c:v>0.81</c:v>
                </c:pt>
                <c:pt idx="2">
                  <c:v>0.83000000000000007</c:v>
                </c:pt>
                <c:pt idx="3">
                  <c:v>0.79</c:v>
                </c:pt>
                <c:pt idx="4">
                  <c:v>0.77000000000000013</c:v>
                </c:pt>
                <c:pt idx="5">
                  <c:v>0.83000000000000007</c:v>
                </c:pt>
                <c:pt idx="6">
                  <c:v>0.79</c:v>
                </c:pt>
                <c:pt idx="7">
                  <c:v>0.79</c:v>
                </c:pt>
                <c:pt idx="8">
                  <c:v>0.73000000000000009</c:v>
                </c:pt>
                <c:pt idx="9">
                  <c:v>0.73000000000000009</c:v>
                </c:pt>
                <c:pt idx="10">
                  <c:v>0.67000000000000015</c:v>
                </c:pt>
                <c:pt idx="11">
                  <c:v>0.73000000000000009</c:v>
                </c:pt>
                <c:pt idx="12">
                  <c:v>0.60000000000000009</c:v>
                </c:pt>
              </c:numCache>
            </c:numRef>
          </c:val>
        </c:ser>
        <c:ser>
          <c:idx val="4"/>
          <c:order val="4"/>
          <c:tx>
            <c:strRef>
              <c:f>Feuil1!$A$6</c:f>
              <c:strCache>
                <c:ptCount val="1"/>
                <c:pt idx="0">
                  <c:v>SEARO</c:v>
                </c:pt>
              </c:strCache>
            </c:strRef>
          </c:tx>
          <c:spPr>
            <a:ln w="38100">
              <a:solidFill>
                <a:schemeClr val="tx1"/>
              </a:solidFill>
            </a:ln>
          </c:spPr>
          <c:marker>
            <c:symbol val="none"/>
          </c:marker>
          <c:dPt>
            <c:idx val="12"/>
            <c:spPr>
              <a:ln w="38100">
                <a:solidFill>
                  <a:srgbClr val="7030A0"/>
                </a:solidFill>
              </a:ln>
            </c:spPr>
          </c:dPt>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Feuil1!$B$6:$N$6</c:f>
              <c:numCache>
                <c:formatCode>0%</c:formatCode>
                <c:ptCount val="13"/>
                <c:pt idx="0">
                  <c:v>0.55000000000000004</c:v>
                </c:pt>
                <c:pt idx="1">
                  <c:v>0.55000000000000004</c:v>
                </c:pt>
                <c:pt idx="2">
                  <c:v>0.55000000000000004</c:v>
                </c:pt>
                <c:pt idx="3">
                  <c:v>0.64000000000000012</c:v>
                </c:pt>
                <c:pt idx="4">
                  <c:v>0.55000000000000004</c:v>
                </c:pt>
                <c:pt idx="5">
                  <c:v>0.55000000000000004</c:v>
                </c:pt>
                <c:pt idx="6">
                  <c:v>0.55000000000000004</c:v>
                </c:pt>
                <c:pt idx="7">
                  <c:v>0.55000000000000004</c:v>
                </c:pt>
                <c:pt idx="8">
                  <c:v>0.36000000000000004</c:v>
                </c:pt>
                <c:pt idx="9">
                  <c:v>0.36000000000000004</c:v>
                </c:pt>
                <c:pt idx="10">
                  <c:v>0.36000000000000004</c:v>
                </c:pt>
                <c:pt idx="11">
                  <c:v>0.4</c:v>
                </c:pt>
                <c:pt idx="12">
                  <c:v>0.30000000000000004</c:v>
                </c:pt>
              </c:numCache>
            </c:numRef>
          </c:val>
        </c:ser>
        <c:ser>
          <c:idx val="5"/>
          <c:order val="5"/>
          <c:tx>
            <c:strRef>
              <c:f>Feuil1!$A$7</c:f>
              <c:strCache>
                <c:ptCount val="1"/>
                <c:pt idx="0">
                  <c:v>WPRO</c:v>
                </c:pt>
              </c:strCache>
            </c:strRef>
          </c:tx>
          <c:spPr>
            <a:ln w="38100">
              <a:solidFill>
                <a:srgbClr val="EAB200"/>
              </a:solidFill>
            </a:ln>
          </c:spPr>
          <c:marker>
            <c:symbol val="none"/>
          </c:marker>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Feuil1!$B$7:$N$7</c:f>
              <c:numCache>
                <c:formatCode>0%</c:formatCode>
                <c:ptCount val="13"/>
                <c:pt idx="0">
                  <c:v>0.7400000000000001</c:v>
                </c:pt>
                <c:pt idx="1">
                  <c:v>0.67000000000000015</c:v>
                </c:pt>
                <c:pt idx="2">
                  <c:v>0.63000000000000012</c:v>
                </c:pt>
                <c:pt idx="3">
                  <c:v>0.56000000000000005</c:v>
                </c:pt>
                <c:pt idx="4">
                  <c:v>0.63000000000000012</c:v>
                </c:pt>
                <c:pt idx="5">
                  <c:v>0.70000000000000007</c:v>
                </c:pt>
                <c:pt idx="6">
                  <c:v>0.63000000000000012</c:v>
                </c:pt>
                <c:pt idx="7">
                  <c:v>0.56000000000000005</c:v>
                </c:pt>
                <c:pt idx="8">
                  <c:v>0.52</c:v>
                </c:pt>
                <c:pt idx="9">
                  <c:v>0.52</c:v>
                </c:pt>
                <c:pt idx="10">
                  <c:v>0.52</c:v>
                </c:pt>
                <c:pt idx="11">
                  <c:v>0.52</c:v>
                </c:pt>
                <c:pt idx="12">
                  <c:v>0.41000000000000003</c:v>
                </c:pt>
              </c:numCache>
            </c:numRef>
          </c:val>
        </c:ser>
        <c:ser>
          <c:idx val="6"/>
          <c:order val="6"/>
          <c:tx>
            <c:strRef>
              <c:f>Feuil1!$A$8</c:f>
              <c:strCache>
                <c:ptCount val="1"/>
                <c:pt idx="0">
                  <c:v>Global</c:v>
                </c:pt>
              </c:strCache>
            </c:strRef>
          </c:tx>
          <c:spPr>
            <a:ln w="38100">
              <a:solidFill>
                <a:srgbClr val="0070C0"/>
              </a:solidFill>
            </a:ln>
          </c:spPr>
          <c:marker>
            <c:symbol val="none"/>
          </c:marker>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Feuil1!$B$8:$N$8</c:f>
              <c:numCache>
                <c:formatCode>0%</c:formatCode>
                <c:ptCount val="13"/>
                <c:pt idx="0">
                  <c:v>0.66000000000000014</c:v>
                </c:pt>
                <c:pt idx="1">
                  <c:v>0.62000000000000011</c:v>
                </c:pt>
                <c:pt idx="2">
                  <c:v>0.65000000000000013</c:v>
                </c:pt>
                <c:pt idx="3">
                  <c:v>0.62000000000000011</c:v>
                </c:pt>
                <c:pt idx="4">
                  <c:v>0.60000000000000009</c:v>
                </c:pt>
                <c:pt idx="5">
                  <c:v>0.62000000000000011</c:v>
                </c:pt>
                <c:pt idx="6">
                  <c:v>0.59</c:v>
                </c:pt>
                <c:pt idx="7">
                  <c:v>0.56999999999999995</c:v>
                </c:pt>
                <c:pt idx="8">
                  <c:v>0.53</c:v>
                </c:pt>
                <c:pt idx="9">
                  <c:v>0.54</c:v>
                </c:pt>
                <c:pt idx="10">
                  <c:v>0.5</c:v>
                </c:pt>
                <c:pt idx="11">
                  <c:v>0.52</c:v>
                </c:pt>
                <c:pt idx="12">
                  <c:v>0.43000000000000005</c:v>
                </c:pt>
              </c:numCache>
            </c:numRef>
          </c:val>
        </c:ser>
        <c:dLbls/>
        <c:marker val="1"/>
        <c:axId val="225132544"/>
        <c:axId val="225134080"/>
      </c:lineChart>
      <c:catAx>
        <c:axId val="225132544"/>
        <c:scaling>
          <c:orientation val="maxMin"/>
        </c:scaling>
        <c:axPos val="b"/>
        <c:tickLblPos val="nextTo"/>
        <c:crossAx val="225134080"/>
        <c:crosses val="autoZero"/>
        <c:auto val="1"/>
        <c:lblAlgn val="ctr"/>
        <c:lblOffset val="100"/>
      </c:catAx>
      <c:valAx>
        <c:axId val="225134080"/>
        <c:scaling>
          <c:orientation val="minMax"/>
          <c:max val="1"/>
        </c:scaling>
        <c:axPos val="l"/>
        <c:majorGridlines/>
        <c:title>
          <c:tx>
            <c:rich>
              <a:bodyPr rot="-5400000" vert="horz"/>
              <a:lstStyle/>
              <a:p>
                <a:pPr>
                  <a:defRPr lang="en-US" noProof="0"/>
                </a:pPr>
                <a:r>
                  <a:rPr lang="en-US" noProof="0" dirty="0" smtClean="0"/>
                  <a:t>% Countries</a:t>
                </a:r>
                <a:r>
                  <a:rPr lang="en-US" baseline="0" noProof="0" dirty="0" smtClean="0"/>
                  <a:t> with </a:t>
                </a:r>
                <a:r>
                  <a:rPr lang="en-US" baseline="0" noProof="0" dirty="0" smtClean="0">
                    <a:latin typeface="Arial"/>
                    <a:cs typeface="Arial"/>
                  </a:rPr>
                  <a:t>≥90% MCV1</a:t>
                </a:r>
                <a:endParaRPr lang="en-US" noProof="0" dirty="0"/>
              </a:p>
            </c:rich>
          </c:tx>
          <c:layout/>
        </c:title>
        <c:numFmt formatCode="0%" sourceLinked="1"/>
        <c:tickLblPos val="nextTo"/>
        <c:crossAx val="225132544"/>
        <c:crosses val="max"/>
        <c:crossBetween val="between"/>
      </c:valAx>
    </c:plotArea>
    <c:legend>
      <c:legendPos val="r"/>
      <c:layout/>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4281120113714366"/>
          <c:y val="4.7473512025361722E-2"/>
          <c:w val="0.72306325969731411"/>
          <c:h val="0.74803574833742525"/>
        </c:manualLayout>
      </c:layout>
      <c:barChart>
        <c:barDir val="col"/>
        <c:grouping val="stacked"/>
        <c:ser>
          <c:idx val="0"/>
          <c:order val="0"/>
          <c:tx>
            <c:strRef>
              <c:f>Feuil1!$A$2</c:f>
              <c:strCache>
                <c:ptCount val="1"/>
                <c:pt idx="0">
                  <c:v>AFR</c:v>
                </c:pt>
              </c:strCache>
            </c:strRef>
          </c:tx>
          <c:spPr>
            <a:solidFill>
              <a:srgbClr val="0070C0"/>
            </a:solidFill>
          </c:spPr>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Feuil1!$B$2:$N$2</c:f>
              <c:numCache>
                <c:formatCode>General</c:formatCode>
                <c:ptCount val="13"/>
                <c:pt idx="0">
                  <c:v>106052</c:v>
                </c:pt>
                <c:pt idx="1">
                  <c:v>194364</c:v>
                </c:pt>
                <c:pt idx="2">
                  <c:v>186675</c:v>
                </c:pt>
                <c:pt idx="3">
                  <c:v>83479</c:v>
                </c:pt>
                <c:pt idx="4">
                  <c:v>37012</c:v>
                </c:pt>
                <c:pt idx="5">
                  <c:v>76410</c:v>
                </c:pt>
                <c:pt idx="6">
                  <c:v>99339</c:v>
                </c:pt>
                <c:pt idx="7">
                  <c:v>316219</c:v>
                </c:pt>
                <c:pt idx="8">
                  <c:v>220180</c:v>
                </c:pt>
                <c:pt idx="9">
                  <c:v>403016</c:v>
                </c:pt>
                <c:pt idx="10">
                  <c:v>288340</c:v>
                </c:pt>
                <c:pt idx="11">
                  <c:v>491989</c:v>
                </c:pt>
                <c:pt idx="12">
                  <c:v>520102</c:v>
                </c:pt>
              </c:numCache>
            </c:numRef>
          </c:val>
        </c:ser>
        <c:ser>
          <c:idx val="1"/>
          <c:order val="1"/>
          <c:tx>
            <c:strRef>
              <c:f>Feuil1!$A$3</c:f>
              <c:strCache>
                <c:ptCount val="1"/>
                <c:pt idx="0">
                  <c:v>AMR</c:v>
                </c:pt>
              </c:strCache>
            </c:strRef>
          </c:tx>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Feuil1!$B$3:$N$3</c:f>
              <c:numCache>
                <c:formatCode>General</c:formatCode>
                <c:ptCount val="13"/>
                <c:pt idx="0">
                  <c:v>88</c:v>
                </c:pt>
                <c:pt idx="1">
                  <c:v>1372</c:v>
                </c:pt>
                <c:pt idx="2">
                  <c:v>249</c:v>
                </c:pt>
                <c:pt idx="3">
                  <c:v>91</c:v>
                </c:pt>
                <c:pt idx="4">
                  <c:v>205</c:v>
                </c:pt>
                <c:pt idx="5">
                  <c:v>176</c:v>
                </c:pt>
                <c:pt idx="6">
                  <c:v>226</c:v>
                </c:pt>
                <c:pt idx="7">
                  <c:v>85</c:v>
                </c:pt>
                <c:pt idx="8">
                  <c:v>108</c:v>
                </c:pt>
                <c:pt idx="9">
                  <c:v>119</c:v>
                </c:pt>
                <c:pt idx="10">
                  <c:v>2579</c:v>
                </c:pt>
                <c:pt idx="11">
                  <c:v>548</c:v>
                </c:pt>
                <c:pt idx="12">
                  <c:v>1755</c:v>
                </c:pt>
              </c:numCache>
            </c:numRef>
          </c:val>
        </c:ser>
        <c:ser>
          <c:idx val="2"/>
          <c:order val="2"/>
          <c:tx>
            <c:strRef>
              <c:f>Feuil1!$A$4</c:f>
              <c:strCache>
                <c:ptCount val="1"/>
                <c:pt idx="0">
                  <c:v>EMR</c:v>
                </c:pt>
              </c:strCache>
            </c:strRef>
          </c:tx>
          <c:spPr>
            <a:solidFill>
              <a:schemeClr val="accent1">
                <a:lumMod val="50000"/>
              </a:schemeClr>
            </a:solidFill>
          </c:spPr>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Feuil1!$B$4:$N$4</c:f>
              <c:numCache>
                <c:formatCode>General</c:formatCode>
                <c:ptCount val="13"/>
                <c:pt idx="0">
                  <c:v>36456</c:v>
                </c:pt>
                <c:pt idx="1">
                  <c:v>35923</c:v>
                </c:pt>
                <c:pt idx="2">
                  <c:v>10072</c:v>
                </c:pt>
                <c:pt idx="3">
                  <c:v>36605</c:v>
                </c:pt>
                <c:pt idx="4">
                  <c:v>12120</c:v>
                </c:pt>
                <c:pt idx="5">
                  <c:v>15670</c:v>
                </c:pt>
                <c:pt idx="6">
                  <c:v>23303</c:v>
                </c:pt>
                <c:pt idx="7">
                  <c:v>15069</c:v>
                </c:pt>
                <c:pt idx="8">
                  <c:v>59804</c:v>
                </c:pt>
                <c:pt idx="9">
                  <c:v>52110</c:v>
                </c:pt>
                <c:pt idx="10">
                  <c:v>42616</c:v>
                </c:pt>
                <c:pt idx="11">
                  <c:v>41103</c:v>
                </c:pt>
                <c:pt idx="12">
                  <c:v>38592</c:v>
                </c:pt>
              </c:numCache>
            </c:numRef>
          </c:val>
        </c:ser>
        <c:ser>
          <c:idx val="3"/>
          <c:order val="3"/>
          <c:tx>
            <c:strRef>
              <c:f>Feuil1!$A$5</c:f>
              <c:strCache>
                <c:ptCount val="1"/>
                <c:pt idx="0">
                  <c:v>EUR</c:v>
                </c:pt>
              </c:strCache>
            </c:strRef>
          </c:tx>
          <c:spPr>
            <a:solidFill>
              <a:srgbClr val="7030A0">
                <a:alpha val="45000"/>
              </a:srgbClr>
            </a:solidFill>
          </c:spPr>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Feuil1!$B$5:$N$5</c:f>
              <c:numCache>
                <c:formatCode>General</c:formatCode>
                <c:ptCount val="13"/>
                <c:pt idx="0">
                  <c:v>26982</c:v>
                </c:pt>
                <c:pt idx="1">
                  <c:v>37073</c:v>
                </c:pt>
                <c:pt idx="2">
                  <c:v>30625</c:v>
                </c:pt>
                <c:pt idx="3">
                  <c:v>7499</c:v>
                </c:pt>
                <c:pt idx="4">
                  <c:v>8879</c:v>
                </c:pt>
                <c:pt idx="5">
                  <c:v>6936</c:v>
                </c:pt>
                <c:pt idx="6">
                  <c:v>53344</c:v>
                </c:pt>
                <c:pt idx="7">
                  <c:v>37338</c:v>
                </c:pt>
                <c:pt idx="8">
                  <c:v>29510</c:v>
                </c:pt>
                <c:pt idx="9">
                  <c:v>28203</c:v>
                </c:pt>
                <c:pt idx="10">
                  <c:v>46718</c:v>
                </c:pt>
                <c:pt idx="11">
                  <c:v>58364</c:v>
                </c:pt>
                <c:pt idx="12">
                  <c:v>37421</c:v>
                </c:pt>
              </c:numCache>
            </c:numRef>
          </c:val>
        </c:ser>
        <c:ser>
          <c:idx val="4"/>
          <c:order val="4"/>
          <c:tx>
            <c:strRef>
              <c:f>Feuil1!$A$6</c:f>
              <c:strCache>
                <c:ptCount val="1"/>
                <c:pt idx="0">
                  <c:v>SEAR</c:v>
                </c:pt>
              </c:strCache>
            </c:strRef>
          </c:tx>
          <c:spPr>
            <a:solidFill>
              <a:srgbClr val="C00000"/>
            </a:solidFill>
          </c:spPr>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Feuil1!$B$6:$N$6</c:f>
              <c:numCache>
                <c:formatCode>General</c:formatCode>
                <c:ptCount val="13"/>
                <c:pt idx="0">
                  <c:v>46945</c:v>
                </c:pt>
                <c:pt idx="1">
                  <c:v>65161</c:v>
                </c:pt>
                <c:pt idx="2">
                  <c:v>52529</c:v>
                </c:pt>
                <c:pt idx="3">
                  <c:v>84356</c:v>
                </c:pt>
                <c:pt idx="4">
                  <c:v>72214</c:v>
                </c:pt>
                <c:pt idx="5">
                  <c:v>73545</c:v>
                </c:pt>
                <c:pt idx="6">
                  <c:v>98122</c:v>
                </c:pt>
                <c:pt idx="7">
                  <c:v>88973</c:v>
                </c:pt>
                <c:pt idx="8">
                  <c:v>107879</c:v>
                </c:pt>
                <c:pt idx="9">
                  <c:v>94644</c:v>
                </c:pt>
                <c:pt idx="10">
                  <c:v>66597</c:v>
                </c:pt>
                <c:pt idx="11">
                  <c:v>81771</c:v>
                </c:pt>
                <c:pt idx="12">
                  <c:v>78558</c:v>
                </c:pt>
              </c:numCache>
            </c:numRef>
          </c:val>
        </c:ser>
        <c:ser>
          <c:idx val="5"/>
          <c:order val="5"/>
          <c:tx>
            <c:strRef>
              <c:f>Feuil1!$A$7</c:f>
              <c:strCache>
                <c:ptCount val="1"/>
                <c:pt idx="0">
                  <c:v>WPR</c:v>
                </c:pt>
              </c:strCache>
            </c:strRef>
          </c:tx>
          <c:spPr>
            <a:solidFill>
              <a:srgbClr val="EAB200"/>
            </a:solidFill>
          </c:spPr>
          <c:cat>
            <c:strRef>
              <c:f>Feuil1!$B$1:$N$1</c:f>
              <c:strCache>
                <c:ptCount val="1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strCache>
            </c:strRef>
          </c:cat>
          <c:val>
            <c:numRef>
              <c:f>Feuil1!$B$7:$N$7</c:f>
              <c:numCache>
                <c:formatCode>General</c:formatCode>
                <c:ptCount val="13"/>
                <c:pt idx="0">
                  <c:v>10722</c:v>
                </c:pt>
                <c:pt idx="1">
                  <c:v>21050</c:v>
                </c:pt>
                <c:pt idx="2">
                  <c:v>49460</c:v>
                </c:pt>
                <c:pt idx="3">
                  <c:v>66609</c:v>
                </c:pt>
                <c:pt idx="4">
                  <c:v>147987</c:v>
                </c:pt>
                <c:pt idx="5">
                  <c:v>112294</c:v>
                </c:pt>
                <c:pt idx="6">
                  <c:v>103159</c:v>
                </c:pt>
                <c:pt idx="7">
                  <c:v>128017</c:v>
                </c:pt>
                <c:pt idx="8">
                  <c:v>91763</c:v>
                </c:pt>
                <c:pt idx="9">
                  <c:v>101810</c:v>
                </c:pt>
                <c:pt idx="10">
                  <c:v>129306</c:v>
                </c:pt>
                <c:pt idx="11">
                  <c:v>175398</c:v>
                </c:pt>
                <c:pt idx="12">
                  <c:v>177052</c:v>
                </c:pt>
              </c:numCache>
            </c:numRef>
          </c:val>
        </c:ser>
        <c:dLbls/>
        <c:gapWidth val="50"/>
        <c:overlap val="100"/>
        <c:axId val="225358208"/>
        <c:axId val="225359744"/>
      </c:barChart>
      <c:catAx>
        <c:axId val="225358208"/>
        <c:scaling>
          <c:orientation val="maxMin"/>
        </c:scaling>
        <c:axPos val="b"/>
        <c:tickLblPos val="nextTo"/>
        <c:crossAx val="225359744"/>
        <c:crosses val="autoZero"/>
        <c:auto val="1"/>
        <c:lblAlgn val="ctr"/>
        <c:lblOffset val="100"/>
      </c:catAx>
      <c:valAx>
        <c:axId val="225359744"/>
        <c:scaling>
          <c:orientation val="minMax"/>
        </c:scaling>
        <c:axPos val="l"/>
        <c:majorGridlines/>
        <c:title>
          <c:tx>
            <c:rich>
              <a:bodyPr rot="-5400000" vert="horz"/>
              <a:lstStyle/>
              <a:p>
                <a:pPr>
                  <a:defRPr/>
                </a:pPr>
                <a:r>
                  <a:rPr lang="fr-CH"/>
                  <a:t>No. of reported cases</a:t>
                </a:r>
              </a:p>
            </c:rich>
          </c:tx>
          <c:layout>
            <c:manualLayout>
              <c:xMode val="edge"/>
              <c:yMode val="edge"/>
              <c:x val="2.0088855771141334E-2"/>
              <c:y val="0.29844036779252986"/>
            </c:manualLayout>
          </c:layout>
        </c:title>
        <c:numFmt formatCode="General" sourceLinked="1"/>
        <c:tickLblPos val="nextTo"/>
        <c:crossAx val="225358208"/>
        <c:crosses val="max"/>
        <c:crossBetween val="between"/>
        <c:dispUnits>
          <c:builtInUnit val="thousands"/>
          <c:dispUnitsLbl>
            <c:layout/>
            <c:tx>
              <c:rich>
                <a:bodyPr/>
                <a:lstStyle/>
                <a:p>
                  <a:pPr>
                    <a:defRPr/>
                  </a:pPr>
                  <a:r>
                    <a:rPr lang="fr-CH"/>
                    <a:t>1000s</a:t>
                  </a:r>
                </a:p>
              </c:rich>
            </c:tx>
          </c:dispUnitsLbl>
        </c:dispUnits>
      </c:valAx>
    </c:plotArea>
    <c:legend>
      <c:legendPos val="r"/>
      <c:layout/>
    </c:legend>
    <c:plotVisOnly val="1"/>
    <c:dispBlanksAs val="gap"/>
  </c:chart>
  <c:txPr>
    <a:bodyPr/>
    <a:lstStyle/>
    <a:p>
      <a:pPr>
        <a:defRPr lang="en-US" sz="1800" noProof="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559021346350183"/>
          <c:y val="4.2266967124813315E-2"/>
          <c:w val="0.84359517755518765"/>
          <c:h val="0.74446876067663004"/>
        </c:manualLayout>
      </c:layout>
      <c:barChart>
        <c:barDir val="col"/>
        <c:grouping val="clustered"/>
        <c:ser>
          <c:idx val="0"/>
          <c:order val="0"/>
          <c:tx>
            <c:strRef>
              <c:f>Feuil1!$A$2</c:f>
              <c:strCache>
                <c:ptCount val="1"/>
                <c:pt idx="0">
                  <c:v>Est Mort</c:v>
                </c:pt>
              </c:strCache>
            </c:strRef>
          </c:tx>
          <c:spPr>
            <a:solidFill>
              <a:srgbClr val="C00000"/>
            </a:solidFill>
          </c:spPr>
          <c:cat>
            <c:strRef>
              <c:f>Feuil1!$B$1:$AB$1</c:f>
              <c:strCach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strCache>
            </c:strRef>
          </c:cat>
          <c:val>
            <c:numRef>
              <c:f>Feuil1!$B$2:$AB$2</c:f>
              <c:numCache>
                <c:formatCode>#,##0</c:formatCode>
                <c:ptCount val="27"/>
                <c:pt idx="0">
                  <c:v>1111644.7546451939</c:v>
                </c:pt>
                <c:pt idx="1">
                  <c:v>1011375.2792857377</c:v>
                </c:pt>
                <c:pt idx="2">
                  <c:v>1146959.2027171121</c:v>
                </c:pt>
                <c:pt idx="3">
                  <c:v>928460.8031473587</c:v>
                </c:pt>
                <c:pt idx="4">
                  <c:v>831971.36281996407</c:v>
                </c:pt>
                <c:pt idx="5">
                  <c:v>729771.00725997891</c:v>
                </c:pt>
                <c:pt idx="6">
                  <c:v>619700.13436845015</c:v>
                </c:pt>
                <c:pt idx="7">
                  <c:v>711255.53547313472</c:v>
                </c:pt>
                <c:pt idx="8">
                  <c:v>559372.82698749553</c:v>
                </c:pt>
                <c:pt idx="9">
                  <c:v>573777.37962703768</c:v>
                </c:pt>
                <c:pt idx="10">
                  <c:v>423609.11768806842</c:v>
                </c:pt>
                <c:pt idx="11">
                  <c:v>516346.26083129586</c:v>
                </c:pt>
                <c:pt idx="12">
                  <c:v>432341.62732151215</c:v>
                </c:pt>
                <c:pt idx="13">
                  <c:v>598315.52353830531</c:v>
                </c:pt>
                <c:pt idx="14">
                  <c:v>512012.92201652238</c:v>
                </c:pt>
                <c:pt idx="15">
                  <c:v>548337.49557540403</c:v>
                </c:pt>
                <c:pt idx="16">
                  <c:v>544131.86695255921</c:v>
                </c:pt>
                <c:pt idx="17">
                  <c:v>376457.26950664591</c:v>
                </c:pt>
                <c:pt idx="18">
                  <c:v>489289.24921180692</c:v>
                </c:pt>
                <c:pt idx="19">
                  <c:v>336300.84109393699</c:v>
                </c:pt>
                <c:pt idx="20">
                  <c:v>352719.11726659618</c:v>
                </c:pt>
                <c:pt idx="21">
                  <c:v>230834.40448820783</c:v>
                </c:pt>
                <c:pt idx="22">
                  <c:v>145466.83401189267</c:v>
                </c:pt>
                <c:pt idx="23">
                  <c:v>136297.52078405986</c:v>
                </c:pt>
                <c:pt idx="24">
                  <c:v>182454.30306376578</c:v>
                </c:pt>
                <c:pt idx="25">
                  <c:v>138172.65491198635</c:v>
                </c:pt>
                <c:pt idx="26">
                  <c:v>157659.09574635359</c:v>
                </c:pt>
              </c:numCache>
            </c:numRef>
          </c:val>
        </c:ser>
        <c:dLbls/>
        <c:gapWidth val="110"/>
        <c:axId val="215540480"/>
        <c:axId val="215841408"/>
      </c:barChart>
      <c:catAx>
        <c:axId val="215540480"/>
        <c:scaling>
          <c:orientation val="minMax"/>
        </c:scaling>
        <c:axPos val="b"/>
        <c:tickLblPos val="nextTo"/>
        <c:txPr>
          <a:bodyPr rot="-4500000"/>
          <a:lstStyle/>
          <a:p>
            <a:pPr>
              <a:defRPr/>
            </a:pPr>
            <a:endParaRPr lang="en-US"/>
          </a:p>
        </c:txPr>
        <c:crossAx val="215841408"/>
        <c:crosses val="autoZero"/>
        <c:auto val="1"/>
        <c:lblAlgn val="ctr"/>
        <c:lblOffset val="100"/>
        <c:tickLblSkip val="1"/>
      </c:catAx>
      <c:valAx>
        <c:axId val="215841408"/>
        <c:scaling>
          <c:orientation val="minMax"/>
          <c:max val="1200000"/>
        </c:scaling>
        <c:axPos val="l"/>
        <c:numFmt formatCode="#,##0" sourceLinked="1"/>
        <c:tickLblPos val="nextTo"/>
        <c:crossAx val="215540480"/>
        <c:crosses val="autoZero"/>
        <c:crossBetween val="between"/>
        <c:dispUnits>
          <c:builtInUnit val="thousands"/>
          <c:dispUnitsLbl>
            <c:layout/>
            <c:tx>
              <c:rich>
                <a:bodyPr/>
                <a:lstStyle/>
                <a:p>
                  <a:pPr>
                    <a:defRPr/>
                  </a:pPr>
                  <a:r>
                    <a:rPr lang="fr-CH" dirty="0" smtClean="0"/>
                    <a:t>1000s</a:t>
                  </a:r>
                  <a:endParaRPr lang="fr-CH" dirty="0"/>
                </a:p>
              </c:rich>
            </c:tx>
          </c:dispUnitsLbl>
        </c:dispUnits>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stacked"/>
        <c:ser>
          <c:idx val="0"/>
          <c:order val="0"/>
          <c:tx>
            <c:strRef>
              <c:f>Sheet1!$A$2</c:f>
              <c:strCache>
                <c:ptCount val="1"/>
                <c:pt idx="0">
                  <c:v>Angola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Sheet1!$B$2:$BO$2</c:f>
              <c:numCache>
                <c:formatCode>General</c:formatCode>
                <c:ptCount val="66"/>
                <c:pt idx="0">
                  <c:v>40</c:v>
                </c:pt>
                <c:pt idx="1">
                  <c:v>24</c:v>
                </c:pt>
                <c:pt idx="2">
                  <c:v>6</c:v>
                </c:pt>
                <c:pt idx="3">
                  <c:v>3</c:v>
                </c:pt>
                <c:pt idx="4">
                  <c:v>2</c:v>
                </c:pt>
                <c:pt idx="5">
                  <c:v>10</c:v>
                </c:pt>
                <c:pt idx="6">
                  <c:v>3</c:v>
                </c:pt>
                <c:pt idx="7">
                  <c:v>2</c:v>
                </c:pt>
                <c:pt idx="8">
                  <c:v>3</c:v>
                </c:pt>
                <c:pt idx="9">
                  <c:v>8</c:v>
                </c:pt>
                <c:pt idx="10">
                  <c:v>12</c:v>
                </c:pt>
                <c:pt idx="11">
                  <c:v>7</c:v>
                </c:pt>
                <c:pt idx="12">
                  <c:v>26</c:v>
                </c:pt>
                <c:pt idx="13">
                  <c:v>17</c:v>
                </c:pt>
                <c:pt idx="14">
                  <c:v>75</c:v>
                </c:pt>
                <c:pt idx="15">
                  <c:v>148</c:v>
                </c:pt>
                <c:pt idx="16">
                  <c:v>321</c:v>
                </c:pt>
                <c:pt idx="17">
                  <c:v>216</c:v>
                </c:pt>
                <c:pt idx="18">
                  <c:v>100</c:v>
                </c:pt>
                <c:pt idx="19">
                  <c:v>311</c:v>
                </c:pt>
                <c:pt idx="20">
                  <c:v>656</c:v>
                </c:pt>
                <c:pt idx="21">
                  <c:v>452</c:v>
                </c:pt>
                <c:pt idx="22">
                  <c:v>110</c:v>
                </c:pt>
                <c:pt idx="23">
                  <c:v>9</c:v>
                </c:pt>
                <c:pt idx="24">
                  <c:v>24</c:v>
                </c:pt>
                <c:pt idx="25">
                  <c:v>38</c:v>
                </c:pt>
                <c:pt idx="26">
                  <c:v>22</c:v>
                </c:pt>
                <c:pt idx="27">
                  <c:v>134</c:v>
                </c:pt>
                <c:pt idx="28">
                  <c:v>243</c:v>
                </c:pt>
                <c:pt idx="29">
                  <c:v>297</c:v>
                </c:pt>
                <c:pt idx="30">
                  <c:v>510</c:v>
                </c:pt>
                <c:pt idx="31">
                  <c:v>58</c:v>
                </c:pt>
                <c:pt idx="32">
                  <c:v>28</c:v>
                </c:pt>
                <c:pt idx="33">
                  <c:v>10</c:v>
                </c:pt>
                <c:pt idx="34">
                  <c:v>19</c:v>
                </c:pt>
                <c:pt idx="35">
                  <c:v>7</c:v>
                </c:pt>
                <c:pt idx="36">
                  <c:v>17</c:v>
                </c:pt>
                <c:pt idx="37">
                  <c:v>19</c:v>
                </c:pt>
                <c:pt idx="38">
                  <c:v>37</c:v>
                </c:pt>
                <c:pt idx="39">
                  <c:v>41</c:v>
                </c:pt>
                <c:pt idx="40">
                  <c:v>11</c:v>
                </c:pt>
                <c:pt idx="41">
                  <c:v>8</c:v>
                </c:pt>
                <c:pt idx="42">
                  <c:v>5</c:v>
                </c:pt>
                <c:pt idx="43">
                  <c:v>4</c:v>
                </c:pt>
                <c:pt idx="44">
                  <c:v>32</c:v>
                </c:pt>
                <c:pt idx="45">
                  <c:v>10</c:v>
                </c:pt>
                <c:pt idx="46">
                  <c:v>8</c:v>
                </c:pt>
                <c:pt idx="47">
                  <c:v>0</c:v>
                </c:pt>
                <c:pt idx="48">
                  <c:v>373</c:v>
                </c:pt>
                <c:pt idx="49">
                  <c:v>289</c:v>
                </c:pt>
                <c:pt idx="50">
                  <c:v>381</c:v>
                </c:pt>
                <c:pt idx="51">
                  <c:v>392</c:v>
                </c:pt>
                <c:pt idx="52">
                  <c:v>545</c:v>
                </c:pt>
                <c:pt idx="53">
                  <c:v>357</c:v>
                </c:pt>
                <c:pt idx="54">
                  <c:v>382</c:v>
                </c:pt>
                <c:pt idx="55">
                  <c:v>553</c:v>
                </c:pt>
                <c:pt idx="56">
                  <c:v>571</c:v>
                </c:pt>
                <c:pt idx="57">
                  <c:v>367</c:v>
                </c:pt>
                <c:pt idx="58">
                  <c:v>215</c:v>
                </c:pt>
                <c:pt idx="59">
                  <c:v>34</c:v>
                </c:pt>
                <c:pt idx="60">
                  <c:v>360</c:v>
                </c:pt>
                <c:pt idx="61">
                  <c:v>331</c:v>
                </c:pt>
                <c:pt idx="62">
                  <c:v>409</c:v>
                </c:pt>
                <c:pt idx="63">
                  <c:v>261</c:v>
                </c:pt>
                <c:pt idx="64">
                  <c:v>351</c:v>
                </c:pt>
                <c:pt idx="65">
                  <c:v>72</c:v>
                </c:pt>
              </c:numCache>
            </c:numRef>
          </c:val>
        </c:ser>
        <c:ser>
          <c:idx val="1"/>
          <c:order val="1"/>
          <c:tx>
            <c:strRef>
              <c:f>Sheet1!$A$3</c:f>
              <c:strCache>
                <c:ptCount val="1"/>
                <c:pt idx="0">
                  <c:v>DR Congo</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Sheet1!$B$3:$BO$3</c:f>
              <c:numCache>
                <c:formatCode>General</c:formatCode>
                <c:ptCount val="66"/>
                <c:pt idx="0">
                  <c:v>1057</c:v>
                </c:pt>
                <c:pt idx="1">
                  <c:v>1205</c:v>
                </c:pt>
                <c:pt idx="2">
                  <c:v>1392</c:v>
                </c:pt>
                <c:pt idx="3">
                  <c:v>1190</c:v>
                </c:pt>
                <c:pt idx="4">
                  <c:v>1275</c:v>
                </c:pt>
                <c:pt idx="5">
                  <c:v>1403</c:v>
                </c:pt>
                <c:pt idx="6">
                  <c:v>1570</c:v>
                </c:pt>
                <c:pt idx="7">
                  <c:v>829</c:v>
                </c:pt>
                <c:pt idx="8">
                  <c:v>739</c:v>
                </c:pt>
                <c:pt idx="9">
                  <c:v>570</c:v>
                </c:pt>
                <c:pt idx="10">
                  <c:v>690</c:v>
                </c:pt>
                <c:pt idx="11">
                  <c:v>544</c:v>
                </c:pt>
                <c:pt idx="12">
                  <c:v>393</c:v>
                </c:pt>
                <c:pt idx="13">
                  <c:v>359</c:v>
                </c:pt>
                <c:pt idx="14">
                  <c:v>309</c:v>
                </c:pt>
                <c:pt idx="15">
                  <c:v>268</c:v>
                </c:pt>
                <c:pt idx="16">
                  <c:v>287</c:v>
                </c:pt>
                <c:pt idx="17">
                  <c:v>268</c:v>
                </c:pt>
                <c:pt idx="18">
                  <c:v>150</c:v>
                </c:pt>
                <c:pt idx="19">
                  <c:v>292</c:v>
                </c:pt>
                <c:pt idx="20">
                  <c:v>326</c:v>
                </c:pt>
                <c:pt idx="21">
                  <c:v>349</c:v>
                </c:pt>
                <c:pt idx="22">
                  <c:v>200</c:v>
                </c:pt>
                <c:pt idx="23">
                  <c:v>145</c:v>
                </c:pt>
                <c:pt idx="24">
                  <c:v>246</c:v>
                </c:pt>
                <c:pt idx="25">
                  <c:v>103</c:v>
                </c:pt>
                <c:pt idx="26">
                  <c:v>138</c:v>
                </c:pt>
                <c:pt idx="27">
                  <c:v>207</c:v>
                </c:pt>
                <c:pt idx="28">
                  <c:v>255</c:v>
                </c:pt>
                <c:pt idx="29">
                  <c:v>666</c:v>
                </c:pt>
                <c:pt idx="30">
                  <c:v>145</c:v>
                </c:pt>
                <c:pt idx="31">
                  <c:v>448</c:v>
                </c:pt>
                <c:pt idx="32">
                  <c:v>364</c:v>
                </c:pt>
                <c:pt idx="33">
                  <c:v>342</c:v>
                </c:pt>
                <c:pt idx="34">
                  <c:v>772</c:v>
                </c:pt>
                <c:pt idx="35">
                  <c:v>1679</c:v>
                </c:pt>
                <c:pt idx="36">
                  <c:v>10331</c:v>
                </c:pt>
                <c:pt idx="37">
                  <c:v>10636</c:v>
                </c:pt>
                <c:pt idx="38">
                  <c:v>15593</c:v>
                </c:pt>
                <c:pt idx="39">
                  <c:v>16750</c:v>
                </c:pt>
                <c:pt idx="40">
                  <c:v>10782</c:v>
                </c:pt>
                <c:pt idx="41">
                  <c:v>16591</c:v>
                </c:pt>
                <c:pt idx="42">
                  <c:v>16448</c:v>
                </c:pt>
                <c:pt idx="43">
                  <c:v>9969</c:v>
                </c:pt>
                <c:pt idx="44">
                  <c:v>5757</c:v>
                </c:pt>
                <c:pt idx="45">
                  <c:v>4900</c:v>
                </c:pt>
                <c:pt idx="46">
                  <c:v>12559</c:v>
                </c:pt>
                <c:pt idx="47">
                  <c:v>3591</c:v>
                </c:pt>
                <c:pt idx="48">
                  <c:v>5425</c:v>
                </c:pt>
                <c:pt idx="49">
                  <c:v>5133</c:v>
                </c:pt>
                <c:pt idx="50">
                  <c:v>6214</c:v>
                </c:pt>
                <c:pt idx="51">
                  <c:v>3905</c:v>
                </c:pt>
                <c:pt idx="52">
                  <c:v>5558</c:v>
                </c:pt>
                <c:pt idx="53">
                  <c:v>5224</c:v>
                </c:pt>
                <c:pt idx="54">
                  <c:v>4302</c:v>
                </c:pt>
                <c:pt idx="55">
                  <c:v>7960</c:v>
                </c:pt>
                <c:pt idx="56">
                  <c:v>5656</c:v>
                </c:pt>
                <c:pt idx="57">
                  <c:v>11612</c:v>
                </c:pt>
                <c:pt idx="58">
                  <c:v>5408</c:v>
                </c:pt>
                <c:pt idx="59">
                  <c:v>6641</c:v>
                </c:pt>
                <c:pt idx="60">
                  <c:v>8181</c:v>
                </c:pt>
                <c:pt idx="61">
                  <c:v>8181</c:v>
                </c:pt>
                <c:pt idx="62">
                  <c:v>13043</c:v>
                </c:pt>
                <c:pt idx="63">
                  <c:v>18082</c:v>
                </c:pt>
                <c:pt idx="64">
                  <c:v>5408</c:v>
                </c:pt>
                <c:pt idx="65">
                  <c:v>88</c:v>
                </c:pt>
              </c:numCache>
            </c:numRef>
          </c:val>
        </c:ser>
        <c:ser>
          <c:idx val="2"/>
          <c:order val="2"/>
          <c:tx>
            <c:strRef>
              <c:f>Sheet1!$A$4</c:f>
              <c:strCache>
                <c:ptCount val="1"/>
                <c:pt idx="0">
                  <c:v>Ethiopia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Sheet1!$B$4:$BO$4</c:f>
              <c:numCache>
                <c:formatCode>General</c:formatCode>
                <c:ptCount val="66"/>
                <c:pt idx="0">
                  <c:v>1301</c:v>
                </c:pt>
                <c:pt idx="1">
                  <c:v>593</c:v>
                </c:pt>
                <c:pt idx="2">
                  <c:v>278</c:v>
                </c:pt>
                <c:pt idx="3">
                  <c:v>196</c:v>
                </c:pt>
                <c:pt idx="4">
                  <c:v>123</c:v>
                </c:pt>
                <c:pt idx="5">
                  <c:v>85</c:v>
                </c:pt>
                <c:pt idx="6">
                  <c:v>128</c:v>
                </c:pt>
                <c:pt idx="7">
                  <c:v>73</c:v>
                </c:pt>
                <c:pt idx="8">
                  <c:v>36</c:v>
                </c:pt>
                <c:pt idx="9">
                  <c:v>51</c:v>
                </c:pt>
                <c:pt idx="10">
                  <c:v>124</c:v>
                </c:pt>
                <c:pt idx="11">
                  <c:v>173</c:v>
                </c:pt>
                <c:pt idx="12">
                  <c:v>1239</c:v>
                </c:pt>
                <c:pt idx="13">
                  <c:v>160</c:v>
                </c:pt>
                <c:pt idx="14">
                  <c:v>99</c:v>
                </c:pt>
                <c:pt idx="15">
                  <c:v>232</c:v>
                </c:pt>
                <c:pt idx="16">
                  <c:v>361</c:v>
                </c:pt>
                <c:pt idx="17">
                  <c:v>155</c:v>
                </c:pt>
                <c:pt idx="18">
                  <c:v>29</c:v>
                </c:pt>
                <c:pt idx="19">
                  <c:v>105</c:v>
                </c:pt>
                <c:pt idx="20">
                  <c:v>42</c:v>
                </c:pt>
                <c:pt idx="21">
                  <c:v>66</c:v>
                </c:pt>
                <c:pt idx="22">
                  <c:v>78</c:v>
                </c:pt>
                <c:pt idx="23">
                  <c:v>76</c:v>
                </c:pt>
                <c:pt idx="24">
                  <c:v>361</c:v>
                </c:pt>
                <c:pt idx="25">
                  <c:v>521</c:v>
                </c:pt>
                <c:pt idx="26">
                  <c:v>483</c:v>
                </c:pt>
                <c:pt idx="27">
                  <c:v>649</c:v>
                </c:pt>
                <c:pt idx="28">
                  <c:v>1147</c:v>
                </c:pt>
                <c:pt idx="29">
                  <c:v>494</c:v>
                </c:pt>
                <c:pt idx="30">
                  <c:v>348</c:v>
                </c:pt>
                <c:pt idx="31">
                  <c:v>319</c:v>
                </c:pt>
                <c:pt idx="32">
                  <c:v>442</c:v>
                </c:pt>
                <c:pt idx="33">
                  <c:v>520</c:v>
                </c:pt>
                <c:pt idx="34">
                  <c:v>349</c:v>
                </c:pt>
                <c:pt idx="35">
                  <c:v>572</c:v>
                </c:pt>
                <c:pt idx="36">
                  <c:v>1275</c:v>
                </c:pt>
                <c:pt idx="37">
                  <c:v>691</c:v>
                </c:pt>
                <c:pt idx="38">
                  <c:v>682</c:v>
                </c:pt>
                <c:pt idx="39">
                  <c:v>149</c:v>
                </c:pt>
                <c:pt idx="40">
                  <c:v>130</c:v>
                </c:pt>
                <c:pt idx="41">
                  <c:v>92</c:v>
                </c:pt>
                <c:pt idx="42">
                  <c:v>67</c:v>
                </c:pt>
                <c:pt idx="43">
                  <c:v>34</c:v>
                </c:pt>
                <c:pt idx="44">
                  <c:v>56</c:v>
                </c:pt>
                <c:pt idx="45">
                  <c:v>64</c:v>
                </c:pt>
                <c:pt idx="46">
                  <c:v>211</c:v>
                </c:pt>
                <c:pt idx="47">
                  <c:v>101</c:v>
                </c:pt>
                <c:pt idx="48">
                  <c:v>2082</c:v>
                </c:pt>
                <c:pt idx="49">
                  <c:v>409</c:v>
                </c:pt>
                <c:pt idx="50">
                  <c:v>309</c:v>
                </c:pt>
                <c:pt idx="51">
                  <c:v>386</c:v>
                </c:pt>
                <c:pt idx="52">
                  <c:v>379</c:v>
                </c:pt>
                <c:pt idx="53">
                  <c:v>149</c:v>
                </c:pt>
                <c:pt idx="54">
                  <c:v>171</c:v>
                </c:pt>
                <c:pt idx="55">
                  <c:v>93</c:v>
                </c:pt>
                <c:pt idx="56">
                  <c:v>116</c:v>
                </c:pt>
                <c:pt idx="57">
                  <c:v>145</c:v>
                </c:pt>
                <c:pt idx="58">
                  <c:v>225</c:v>
                </c:pt>
                <c:pt idx="59">
                  <c:v>152</c:v>
                </c:pt>
                <c:pt idx="60">
                  <c:v>591</c:v>
                </c:pt>
                <c:pt idx="61">
                  <c:v>492</c:v>
                </c:pt>
                <c:pt idx="62">
                  <c:v>353</c:v>
                </c:pt>
                <c:pt idx="63">
                  <c:v>289</c:v>
                </c:pt>
                <c:pt idx="64">
                  <c:v>162</c:v>
                </c:pt>
                <c:pt idx="65">
                  <c:v>116</c:v>
                </c:pt>
              </c:numCache>
            </c:numRef>
          </c:val>
        </c:ser>
        <c:ser>
          <c:idx val="3"/>
          <c:order val="3"/>
          <c:tx>
            <c:strRef>
              <c:f>Sheet1!$A$5</c:f>
              <c:strCache>
                <c:ptCount val="1"/>
                <c:pt idx="0">
                  <c:v>Kenya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Sheet1!$B$5:$BO$5</c:f>
              <c:numCache>
                <c:formatCode>General</c:formatCode>
                <c:ptCount val="66"/>
                <c:pt idx="0">
                  <c:v>2</c:v>
                </c:pt>
                <c:pt idx="1">
                  <c:v>6</c:v>
                </c:pt>
                <c:pt idx="2">
                  <c:v>3</c:v>
                </c:pt>
                <c:pt idx="3">
                  <c:v>2</c:v>
                </c:pt>
                <c:pt idx="4">
                  <c:v>6</c:v>
                </c:pt>
                <c:pt idx="5">
                  <c:v>2</c:v>
                </c:pt>
                <c:pt idx="6">
                  <c:v>5</c:v>
                </c:pt>
                <c:pt idx="7">
                  <c:v>1</c:v>
                </c:pt>
                <c:pt idx="8">
                  <c:v>2</c:v>
                </c:pt>
                <c:pt idx="9">
                  <c:v>2</c:v>
                </c:pt>
                <c:pt idx="10">
                  <c:v>3</c:v>
                </c:pt>
                <c:pt idx="11">
                  <c:v>0</c:v>
                </c:pt>
                <c:pt idx="12">
                  <c:v>0</c:v>
                </c:pt>
                <c:pt idx="13">
                  <c:v>1</c:v>
                </c:pt>
                <c:pt idx="14">
                  <c:v>0</c:v>
                </c:pt>
                <c:pt idx="15">
                  <c:v>0</c:v>
                </c:pt>
                <c:pt idx="16">
                  <c:v>1</c:v>
                </c:pt>
                <c:pt idx="17">
                  <c:v>12</c:v>
                </c:pt>
                <c:pt idx="18">
                  <c:v>4</c:v>
                </c:pt>
                <c:pt idx="19">
                  <c:v>7</c:v>
                </c:pt>
                <c:pt idx="20">
                  <c:v>17</c:v>
                </c:pt>
                <c:pt idx="21">
                  <c:v>20</c:v>
                </c:pt>
                <c:pt idx="22">
                  <c:v>2</c:v>
                </c:pt>
                <c:pt idx="23">
                  <c:v>1</c:v>
                </c:pt>
                <c:pt idx="24">
                  <c:v>1</c:v>
                </c:pt>
                <c:pt idx="25">
                  <c:v>21</c:v>
                </c:pt>
                <c:pt idx="26">
                  <c:v>30</c:v>
                </c:pt>
                <c:pt idx="27">
                  <c:v>3</c:v>
                </c:pt>
                <c:pt idx="28">
                  <c:v>16</c:v>
                </c:pt>
                <c:pt idx="29">
                  <c:v>21</c:v>
                </c:pt>
                <c:pt idx="30">
                  <c:v>2</c:v>
                </c:pt>
                <c:pt idx="31">
                  <c:v>0</c:v>
                </c:pt>
                <c:pt idx="32">
                  <c:v>0</c:v>
                </c:pt>
                <c:pt idx="33">
                  <c:v>4</c:v>
                </c:pt>
                <c:pt idx="34">
                  <c:v>2</c:v>
                </c:pt>
                <c:pt idx="35">
                  <c:v>5</c:v>
                </c:pt>
                <c:pt idx="36">
                  <c:v>104</c:v>
                </c:pt>
                <c:pt idx="37">
                  <c:v>172</c:v>
                </c:pt>
                <c:pt idx="38">
                  <c:v>565</c:v>
                </c:pt>
                <c:pt idx="39">
                  <c:v>291</c:v>
                </c:pt>
                <c:pt idx="40">
                  <c:v>130</c:v>
                </c:pt>
                <c:pt idx="41">
                  <c:v>141</c:v>
                </c:pt>
                <c:pt idx="42">
                  <c:v>208</c:v>
                </c:pt>
                <c:pt idx="43">
                  <c:v>394</c:v>
                </c:pt>
                <c:pt idx="44">
                  <c:v>156</c:v>
                </c:pt>
                <c:pt idx="45">
                  <c:v>156</c:v>
                </c:pt>
                <c:pt idx="46">
                  <c:v>84</c:v>
                </c:pt>
                <c:pt idx="47">
                  <c:v>61</c:v>
                </c:pt>
                <c:pt idx="48">
                  <c:v>378</c:v>
                </c:pt>
                <c:pt idx="49">
                  <c:v>573</c:v>
                </c:pt>
                <c:pt idx="50">
                  <c:v>466</c:v>
                </c:pt>
                <c:pt idx="51">
                  <c:v>318</c:v>
                </c:pt>
                <c:pt idx="52">
                  <c:v>190</c:v>
                </c:pt>
                <c:pt idx="53">
                  <c:v>129</c:v>
                </c:pt>
                <c:pt idx="54">
                  <c:v>94</c:v>
                </c:pt>
                <c:pt idx="55">
                  <c:v>79</c:v>
                </c:pt>
                <c:pt idx="56">
                  <c:v>83</c:v>
                </c:pt>
                <c:pt idx="57">
                  <c:v>33</c:v>
                </c:pt>
                <c:pt idx="58">
                  <c:v>29</c:v>
                </c:pt>
                <c:pt idx="59">
                  <c:v>8</c:v>
                </c:pt>
                <c:pt idx="60">
                  <c:v>24</c:v>
                </c:pt>
                <c:pt idx="61">
                  <c:v>46</c:v>
                </c:pt>
                <c:pt idx="62">
                  <c:v>22</c:v>
                </c:pt>
                <c:pt idx="63">
                  <c:v>15</c:v>
                </c:pt>
                <c:pt idx="64">
                  <c:v>10</c:v>
                </c:pt>
                <c:pt idx="65">
                  <c:v>7</c:v>
                </c:pt>
              </c:numCache>
            </c:numRef>
          </c:val>
        </c:ser>
        <c:ser>
          <c:idx val="4"/>
          <c:order val="4"/>
          <c:tx>
            <c:strRef>
              <c:f>Sheet1!$A$6</c:f>
              <c:strCache>
                <c:ptCount val="1"/>
                <c:pt idx="0">
                  <c:v>Lesotho</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Sheet1!$B$6:$BO$6</c:f>
              <c:numCache>
                <c:formatCode>General</c:formatCode>
                <c:ptCount val="6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6</c:v>
                </c:pt>
                <c:pt idx="23">
                  <c:v>21</c:v>
                </c:pt>
                <c:pt idx="24">
                  <c:v>41</c:v>
                </c:pt>
                <c:pt idx="25">
                  <c:v>251</c:v>
                </c:pt>
                <c:pt idx="26">
                  <c:v>760</c:v>
                </c:pt>
                <c:pt idx="27">
                  <c:v>708</c:v>
                </c:pt>
                <c:pt idx="28">
                  <c:v>460</c:v>
                </c:pt>
                <c:pt idx="29">
                  <c:v>187</c:v>
                </c:pt>
                <c:pt idx="30">
                  <c:v>116</c:v>
                </c:pt>
                <c:pt idx="31">
                  <c:v>14</c:v>
                </c:pt>
                <c:pt idx="32">
                  <c:v>4</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numCache>
            </c:numRef>
          </c:val>
        </c:ser>
        <c:ser>
          <c:idx val="5"/>
          <c:order val="5"/>
          <c:tx>
            <c:strRef>
              <c:f>Sheet1!$A$7</c:f>
              <c:strCache>
                <c:ptCount val="1"/>
                <c:pt idx="0">
                  <c:v>Mali</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Sheet1!$B$7:$BO$7</c:f>
              <c:numCache>
                <c:formatCode>General</c:formatCode>
                <c:ptCount val="66"/>
                <c:pt idx="0">
                  <c:v>0</c:v>
                </c:pt>
                <c:pt idx="1">
                  <c:v>3</c:v>
                </c:pt>
                <c:pt idx="2">
                  <c:v>55</c:v>
                </c:pt>
                <c:pt idx="3">
                  <c:v>8</c:v>
                </c:pt>
                <c:pt idx="4">
                  <c:v>5</c:v>
                </c:pt>
                <c:pt idx="5">
                  <c:v>7</c:v>
                </c:pt>
                <c:pt idx="6">
                  <c:v>0</c:v>
                </c:pt>
                <c:pt idx="7">
                  <c:v>5</c:v>
                </c:pt>
                <c:pt idx="8">
                  <c:v>1</c:v>
                </c:pt>
                <c:pt idx="9">
                  <c:v>3</c:v>
                </c:pt>
                <c:pt idx="10">
                  <c:v>1</c:v>
                </c:pt>
                <c:pt idx="11">
                  <c:v>8</c:v>
                </c:pt>
                <c:pt idx="12">
                  <c:v>97</c:v>
                </c:pt>
                <c:pt idx="13">
                  <c:v>66</c:v>
                </c:pt>
                <c:pt idx="14">
                  <c:v>69</c:v>
                </c:pt>
                <c:pt idx="15">
                  <c:v>718</c:v>
                </c:pt>
                <c:pt idx="16">
                  <c:v>884</c:v>
                </c:pt>
                <c:pt idx="17">
                  <c:v>573</c:v>
                </c:pt>
                <c:pt idx="18">
                  <c:v>216</c:v>
                </c:pt>
                <c:pt idx="19">
                  <c:v>207</c:v>
                </c:pt>
                <c:pt idx="20">
                  <c:v>29</c:v>
                </c:pt>
                <c:pt idx="21">
                  <c:v>32</c:v>
                </c:pt>
                <c:pt idx="22">
                  <c:v>21</c:v>
                </c:pt>
                <c:pt idx="23">
                  <c:v>17</c:v>
                </c:pt>
                <c:pt idx="24">
                  <c:v>207</c:v>
                </c:pt>
                <c:pt idx="25">
                  <c:v>286</c:v>
                </c:pt>
                <c:pt idx="26">
                  <c:v>486</c:v>
                </c:pt>
                <c:pt idx="27">
                  <c:v>479</c:v>
                </c:pt>
                <c:pt idx="28">
                  <c:v>179</c:v>
                </c:pt>
                <c:pt idx="29">
                  <c:v>50</c:v>
                </c:pt>
                <c:pt idx="30">
                  <c:v>19</c:v>
                </c:pt>
                <c:pt idx="31">
                  <c:v>1</c:v>
                </c:pt>
                <c:pt idx="32">
                  <c:v>2</c:v>
                </c:pt>
                <c:pt idx="33">
                  <c:v>3</c:v>
                </c:pt>
                <c:pt idx="34">
                  <c:v>0</c:v>
                </c:pt>
                <c:pt idx="35">
                  <c:v>0</c:v>
                </c:pt>
                <c:pt idx="36">
                  <c:v>1</c:v>
                </c:pt>
                <c:pt idx="37">
                  <c:v>0</c:v>
                </c:pt>
                <c:pt idx="38">
                  <c:v>2</c:v>
                </c:pt>
                <c:pt idx="39">
                  <c:v>1</c:v>
                </c:pt>
                <c:pt idx="40">
                  <c:v>6</c:v>
                </c:pt>
                <c:pt idx="41">
                  <c:v>4</c:v>
                </c:pt>
                <c:pt idx="42">
                  <c:v>2</c:v>
                </c:pt>
                <c:pt idx="43">
                  <c:v>6</c:v>
                </c:pt>
                <c:pt idx="44">
                  <c:v>0</c:v>
                </c:pt>
                <c:pt idx="45">
                  <c:v>1</c:v>
                </c:pt>
                <c:pt idx="46">
                  <c:v>1</c:v>
                </c:pt>
                <c:pt idx="47">
                  <c:v>2</c:v>
                </c:pt>
                <c:pt idx="48">
                  <c:v>16</c:v>
                </c:pt>
                <c:pt idx="49">
                  <c:v>69</c:v>
                </c:pt>
                <c:pt idx="50">
                  <c:v>81</c:v>
                </c:pt>
                <c:pt idx="51">
                  <c:v>60</c:v>
                </c:pt>
                <c:pt idx="52">
                  <c:v>56</c:v>
                </c:pt>
                <c:pt idx="53">
                  <c:v>48</c:v>
                </c:pt>
                <c:pt idx="54">
                  <c:v>13</c:v>
                </c:pt>
                <c:pt idx="55">
                  <c:v>6</c:v>
                </c:pt>
                <c:pt idx="56">
                  <c:v>5</c:v>
                </c:pt>
                <c:pt idx="57">
                  <c:v>1</c:v>
                </c:pt>
                <c:pt idx="58">
                  <c:v>9</c:v>
                </c:pt>
                <c:pt idx="59">
                  <c:v>2</c:v>
                </c:pt>
                <c:pt idx="60">
                  <c:v>38</c:v>
                </c:pt>
                <c:pt idx="61">
                  <c:v>150</c:v>
                </c:pt>
                <c:pt idx="62">
                  <c:v>12</c:v>
                </c:pt>
                <c:pt idx="63">
                  <c:v>21</c:v>
                </c:pt>
                <c:pt idx="64">
                  <c:v>29</c:v>
                </c:pt>
                <c:pt idx="65">
                  <c:v>12</c:v>
                </c:pt>
              </c:numCache>
            </c:numRef>
          </c:val>
        </c:ser>
        <c:ser>
          <c:idx val="6"/>
          <c:order val="6"/>
          <c:tx>
            <c:strRef>
              <c:f>Sheet1!$A$8</c:f>
              <c:strCache>
                <c:ptCount val="1"/>
                <c:pt idx="0">
                  <c:v>Mozambique</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Sheet1!$B$8:$BO$8</c:f>
              <c:numCache>
                <c:formatCode>General</c:formatCode>
                <c:ptCount val="66"/>
                <c:pt idx="0">
                  <c:v>0</c:v>
                </c:pt>
                <c:pt idx="1">
                  <c:v>0</c:v>
                </c:pt>
                <c:pt idx="2">
                  <c:v>0</c:v>
                </c:pt>
                <c:pt idx="3">
                  <c:v>0</c:v>
                </c:pt>
                <c:pt idx="4">
                  <c:v>0</c:v>
                </c:pt>
                <c:pt idx="5">
                  <c:v>0</c:v>
                </c:pt>
                <c:pt idx="6">
                  <c:v>0</c:v>
                </c:pt>
                <c:pt idx="7">
                  <c:v>3</c:v>
                </c:pt>
                <c:pt idx="8">
                  <c:v>2</c:v>
                </c:pt>
                <c:pt idx="9">
                  <c:v>0</c:v>
                </c:pt>
                <c:pt idx="10">
                  <c:v>0</c:v>
                </c:pt>
                <c:pt idx="11">
                  <c:v>0</c:v>
                </c:pt>
                <c:pt idx="12">
                  <c:v>2</c:v>
                </c:pt>
                <c:pt idx="13">
                  <c:v>0</c:v>
                </c:pt>
                <c:pt idx="14">
                  <c:v>4</c:v>
                </c:pt>
                <c:pt idx="15">
                  <c:v>0</c:v>
                </c:pt>
                <c:pt idx="16">
                  <c:v>3</c:v>
                </c:pt>
                <c:pt idx="17">
                  <c:v>1</c:v>
                </c:pt>
                <c:pt idx="18">
                  <c:v>1</c:v>
                </c:pt>
                <c:pt idx="19">
                  <c:v>3</c:v>
                </c:pt>
                <c:pt idx="20">
                  <c:v>13</c:v>
                </c:pt>
                <c:pt idx="21">
                  <c:v>14</c:v>
                </c:pt>
                <c:pt idx="22">
                  <c:v>10</c:v>
                </c:pt>
                <c:pt idx="23">
                  <c:v>0</c:v>
                </c:pt>
                <c:pt idx="24">
                  <c:v>74</c:v>
                </c:pt>
                <c:pt idx="25">
                  <c:v>62</c:v>
                </c:pt>
                <c:pt idx="26">
                  <c:v>97</c:v>
                </c:pt>
                <c:pt idx="27">
                  <c:v>35</c:v>
                </c:pt>
                <c:pt idx="28">
                  <c:v>57</c:v>
                </c:pt>
                <c:pt idx="29">
                  <c:v>64</c:v>
                </c:pt>
                <c:pt idx="30">
                  <c:v>63</c:v>
                </c:pt>
                <c:pt idx="31">
                  <c:v>293</c:v>
                </c:pt>
                <c:pt idx="32">
                  <c:v>198</c:v>
                </c:pt>
                <c:pt idx="33">
                  <c:v>457</c:v>
                </c:pt>
                <c:pt idx="34">
                  <c:v>98</c:v>
                </c:pt>
                <c:pt idx="35">
                  <c:v>18</c:v>
                </c:pt>
                <c:pt idx="36">
                  <c:v>25</c:v>
                </c:pt>
                <c:pt idx="37">
                  <c:v>32</c:v>
                </c:pt>
                <c:pt idx="38">
                  <c:v>13</c:v>
                </c:pt>
                <c:pt idx="39">
                  <c:v>17</c:v>
                </c:pt>
                <c:pt idx="40">
                  <c:v>10</c:v>
                </c:pt>
                <c:pt idx="41">
                  <c:v>6</c:v>
                </c:pt>
                <c:pt idx="42">
                  <c:v>7</c:v>
                </c:pt>
                <c:pt idx="43">
                  <c:v>10</c:v>
                </c:pt>
                <c:pt idx="44">
                  <c:v>15</c:v>
                </c:pt>
                <c:pt idx="45">
                  <c:v>9</c:v>
                </c:pt>
                <c:pt idx="46">
                  <c:v>13</c:v>
                </c:pt>
                <c:pt idx="47">
                  <c:v>0</c:v>
                </c:pt>
                <c:pt idx="48">
                  <c:v>9</c:v>
                </c:pt>
                <c:pt idx="49">
                  <c:v>1</c:v>
                </c:pt>
                <c:pt idx="50">
                  <c:v>6</c:v>
                </c:pt>
                <c:pt idx="51">
                  <c:v>11</c:v>
                </c:pt>
                <c:pt idx="52">
                  <c:v>6</c:v>
                </c:pt>
                <c:pt idx="53">
                  <c:v>20</c:v>
                </c:pt>
                <c:pt idx="54">
                  <c:v>8</c:v>
                </c:pt>
                <c:pt idx="55">
                  <c:v>24</c:v>
                </c:pt>
                <c:pt idx="56">
                  <c:v>20</c:v>
                </c:pt>
                <c:pt idx="57">
                  <c:v>20</c:v>
                </c:pt>
                <c:pt idx="58">
                  <c:v>10</c:v>
                </c:pt>
                <c:pt idx="59">
                  <c:v>0</c:v>
                </c:pt>
                <c:pt idx="60">
                  <c:v>1</c:v>
                </c:pt>
                <c:pt idx="61">
                  <c:v>5</c:v>
                </c:pt>
                <c:pt idx="62">
                  <c:v>4</c:v>
                </c:pt>
                <c:pt idx="63">
                  <c:v>5</c:v>
                </c:pt>
                <c:pt idx="64">
                  <c:v>1</c:v>
                </c:pt>
                <c:pt idx="65">
                  <c:v>8</c:v>
                </c:pt>
              </c:numCache>
            </c:numRef>
          </c:val>
        </c:ser>
        <c:ser>
          <c:idx val="7"/>
          <c:order val="7"/>
          <c:tx>
            <c:strRef>
              <c:f>Sheet1!$A$9</c:f>
              <c:strCache>
                <c:ptCount val="1"/>
                <c:pt idx="0">
                  <c:v>Malawi</c:v>
                </c:pt>
              </c:strCache>
            </c:strRef>
          </c:tx>
          <c:spPr>
            <a:solidFill>
              <a:srgbClr val="FF6600"/>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Sheet1!$B$9:$BO$9</c:f>
              <c:numCache>
                <c:formatCode>General</c:formatCode>
                <c:ptCount val="66"/>
                <c:pt idx="0">
                  <c:v>0</c:v>
                </c:pt>
                <c:pt idx="1">
                  <c:v>0</c:v>
                </c:pt>
                <c:pt idx="2">
                  <c:v>0</c:v>
                </c:pt>
                <c:pt idx="3">
                  <c:v>0</c:v>
                </c:pt>
                <c:pt idx="4">
                  <c:v>0</c:v>
                </c:pt>
                <c:pt idx="5">
                  <c:v>1</c:v>
                </c:pt>
                <c:pt idx="6">
                  <c:v>0</c:v>
                </c:pt>
                <c:pt idx="7">
                  <c:v>1</c:v>
                </c:pt>
                <c:pt idx="8">
                  <c:v>17</c:v>
                </c:pt>
                <c:pt idx="9">
                  <c:v>2</c:v>
                </c:pt>
                <c:pt idx="10">
                  <c:v>1</c:v>
                </c:pt>
                <c:pt idx="11">
                  <c:v>0</c:v>
                </c:pt>
                <c:pt idx="12">
                  <c:v>0</c:v>
                </c:pt>
                <c:pt idx="13">
                  <c:v>4</c:v>
                </c:pt>
                <c:pt idx="14">
                  <c:v>4</c:v>
                </c:pt>
                <c:pt idx="15">
                  <c:v>0</c:v>
                </c:pt>
                <c:pt idx="16">
                  <c:v>3</c:v>
                </c:pt>
                <c:pt idx="17">
                  <c:v>8</c:v>
                </c:pt>
                <c:pt idx="18">
                  <c:v>5</c:v>
                </c:pt>
                <c:pt idx="19">
                  <c:v>0</c:v>
                </c:pt>
                <c:pt idx="20">
                  <c:v>2</c:v>
                </c:pt>
                <c:pt idx="21">
                  <c:v>7</c:v>
                </c:pt>
                <c:pt idx="22">
                  <c:v>10</c:v>
                </c:pt>
                <c:pt idx="23">
                  <c:v>7</c:v>
                </c:pt>
                <c:pt idx="24">
                  <c:v>240</c:v>
                </c:pt>
                <c:pt idx="25">
                  <c:v>312</c:v>
                </c:pt>
                <c:pt idx="26">
                  <c:v>915</c:v>
                </c:pt>
                <c:pt idx="27">
                  <c:v>3145</c:v>
                </c:pt>
                <c:pt idx="28">
                  <c:v>12029</c:v>
                </c:pt>
                <c:pt idx="29">
                  <c:v>21359</c:v>
                </c:pt>
                <c:pt idx="30">
                  <c:v>24201</c:v>
                </c:pt>
                <c:pt idx="31">
                  <c:v>10880</c:v>
                </c:pt>
                <c:pt idx="32">
                  <c:v>52</c:v>
                </c:pt>
                <c:pt idx="33">
                  <c:v>0</c:v>
                </c:pt>
                <c:pt idx="34">
                  <c:v>0</c:v>
                </c:pt>
                <c:pt idx="35">
                  <c:v>0</c:v>
                </c:pt>
                <c:pt idx="36">
                  <c:v>2</c:v>
                </c:pt>
                <c:pt idx="37">
                  <c:v>1</c:v>
                </c:pt>
                <c:pt idx="38">
                  <c:v>2</c:v>
                </c:pt>
                <c:pt idx="39">
                  <c:v>1</c:v>
                </c:pt>
                <c:pt idx="40">
                  <c:v>11</c:v>
                </c:pt>
                <c:pt idx="41">
                  <c:v>4</c:v>
                </c:pt>
                <c:pt idx="42">
                  <c:v>0</c:v>
                </c:pt>
                <c:pt idx="43">
                  <c:v>0</c:v>
                </c:pt>
                <c:pt idx="44">
                  <c:v>0</c:v>
                </c:pt>
                <c:pt idx="45">
                  <c:v>0</c:v>
                </c:pt>
                <c:pt idx="46">
                  <c:v>0</c:v>
                </c:pt>
                <c:pt idx="47">
                  <c:v>0</c:v>
                </c:pt>
                <c:pt idx="48">
                  <c:v>0</c:v>
                </c:pt>
                <c:pt idx="49">
                  <c:v>0</c:v>
                </c:pt>
                <c:pt idx="50">
                  <c:v>0</c:v>
                </c:pt>
                <c:pt idx="51">
                  <c:v>0</c:v>
                </c:pt>
                <c:pt idx="52">
                  <c:v>0</c:v>
                </c:pt>
                <c:pt idx="53">
                  <c:v>0</c:v>
                </c:pt>
                <c:pt idx="54">
                  <c:v>2</c:v>
                </c:pt>
                <c:pt idx="55">
                  <c:v>0</c:v>
                </c:pt>
                <c:pt idx="56">
                  <c:v>5</c:v>
                </c:pt>
                <c:pt idx="57">
                  <c:v>0</c:v>
                </c:pt>
                <c:pt idx="58">
                  <c:v>3</c:v>
                </c:pt>
                <c:pt idx="59">
                  <c:v>0</c:v>
                </c:pt>
                <c:pt idx="60">
                  <c:v>0</c:v>
                </c:pt>
                <c:pt idx="61">
                  <c:v>0</c:v>
                </c:pt>
                <c:pt idx="62">
                  <c:v>0</c:v>
                </c:pt>
                <c:pt idx="63">
                  <c:v>0</c:v>
                </c:pt>
                <c:pt idx="64">
                  <c:v>0</c:v>
                </c:pt>
                <c:pt idx="65">
                  <c:v>0</c:v>
                </c:pt>
              </c:numCache>
            </c:numRef>
          </c:val>
        </c:ser>
        <c:ser>
          <c:idx val="8"/>
          <c:order val="8"/>
          <c:tx>
            <c:strRef>
              <c:f>Sheet1!$A$10</c:f>
              <c:strCache>
                <c:ptCount val="1"/>
                <c:pt idx="0">
                  <c:v>Namibia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Sheet1!$B$10:$BO$10</c:f>
              <c:numCache>
                <c:formatCode>General</c:formatCode>
                <c:ptCount val="66"/>
                <c:pt idx="0">
                  <c:v>0</c:v>
                </c:pt>
                <c:pt idx="1">
                  <c:v>0</c:v>
                </c:pt>
                <c:pt idx="2">
                  <c:v>0</c:v>
                </c:pt>
                <c:pt idx="3">
                  <c:v>0</c:v>
                </c:pt>
                <c:pt idx="4">
                  <c:v>0</c:v>
                </c:pt>
                <c:pt idx="5">
                  <c:v>0</c:v>
                </c:pt>
                <c:pt idx="6">
                  <c:v>0</c:v>
                </c:pt>
                <c:pt idx="7">
                  <c:v>0</c:v>
                </c:pt>
                <c:pt idx="8">
                  <c:v>0</c:v>
                </c:pt>
                <c:pt idx="9">
                  <c:v>0</c:v>
                </c:pt>
                <c:pt idx="10">
                  <c:v>0</c:v>
                </c:pt>
                <c:pt idx="11">
                  <c:v>0</c:v>
                </c:pt>
                <c:pt idx="12">
                  <c:v>0</c:v>
                </c:pt>
                <c:pt idx="13">
                  <c:v>5</c:v>
                </c:pt>
                <c:pt idx="14">
                  <c:v>5</c:v>
                </c:pt>
                <c:pt idx="15">
                  <c:v>1</c:v>
                </c:pt>
                <c:pt idx="16">
                  <c:v>2</c:v>
                </c:pt>
                <c:pt idx="17">
                  <c:v>2</c:v>
                </c:pt>
                <c:pt idx="18">
                  <c:v>4</c:v>
                </c:pt>
                <c:pt idx="19">
                  <c:v>45</c:v>
                </c:pt>
                <c:pt idx="20">
                  <c:v>259</c:v>
                </c:pt>
                <c:pt idx="21">
                  <c:v>1036</c:v>
                </c:pt>
                <c:pt idx="22">
                  <c:v>448</c:v>
                </c:pt>
                <c:pt idx="23">
                  <c:v>8</c:v>
                </c:pt>
                <c:pt idx="24">
                  <c:v>468</c:v>
                </c:pt>
                <c:pt idx="25">
                  <c:v>155</c:v>
                </c:pt>
                <c:pt idx="26">
                  <c:v>100</c:v>
                </c:pt>
                <c:pt idx="27">
                  <c:v>81</c:v>
                </c:pt>
                <c:pt idx="28">
                  <c:v>39</c:v>
                </c:pt>
                <c:pt idx="29">
                  <c:v>32</c:v>
                </c:pt>
                <c:pt idx="30">
                  <c:v>65</c:v>
                </c:pt>
                <c:pt idx="31">
                  <c:v>149</c:v>
                </c:pt>
                <c:pt idx="32">
                  <c:v>175</c:v>
                </c:pt>
                <c:pt idx="33">
                  <c:v>141</c:v>
                </c:pt>
                <c:pt idx="34">
                  <c:v>34</c:v>
                </c:pt>
                <c:pt idx="35">
                  <c:v>0</c:v>
                </c:pt>
                <c:pt idx="36">
                  <c:v>31</c:v>
                </c:pt>
                <c:pt idx="37">
                  <c:v>42</c:v>
                </c:pt>
                <c:pt idx="38">
                  <c:v>23</c:v>
                </c:pt>
                <c:pt idx="39">
                  <c:v>9</c:v>
                </c:pt>
                <c:pt idx="40">
                  <c:v>9</c:v>
                </c:pt>
                <c:pt idx="41">
                  <c:v>5</c:v>
                </c:pt>
                <c:pt idx="42">
                  <c:v>13</c:v>
                </c:pt>
                <c:pt idx="43">
                  <c:v>62</c:v>
                </c:pt>
                <c:pt idx="44">
                  <c:v>60</c:v>
                </c:pt>
                <c:pt idx="45">
                  <c:v>61</c:v>
                </c:pt>
                <c:pt idx="46">
                  <c:v>67</c:v>
                </c:pt>
                <c:pt idx="47">
                  <c:v>39</c:v>
                </c:pt>
                <c:pt idx="48">
                  <c:v>9</c:v>
                </c:pt>
                <c:pt idx="49">
                  <c:v>2</c:v>
                </c:pt>
                <c:pt idx="50">
                  <c:v>4</c:v>
                </c:pt>
                <c:pt idx="51">
                  <c:v>2</c:v>
                </c:pt>
                <c:pt idx="52">
                  <c:v>5</c:v>
                </c:pt>
                <c:pt idx="53">
                  <c:v>0</c:v>
                </c:pt>
                <c:pt idx="54">
                  <c:v>1</c:v>
                </c:pt>
                <c:pt idx="55">
                  <c:v>4</c:v>
                </c:pt>
                <c:pt idx="56">
                  <c:v>19</c:v>
                </c:pt>
                <c:pt idx="57">
                  <c:v>37</c:v>
                </c:pt>
                <c:pt idx="58">
                  <c:v>19</c:v>
                </c:pt>
                <c:pt idx="59">
                  <c:v>10</c:v>
                </c:pt>
                <c:pt idx="60">
                  <c:v>32</c:v>
                </c:pt>
                <c:pt idx="61">
                  <c:v>13</c:v>
                </c:pt>
                <c:pt idx="62">
                  <c:v>9</c:v>
                </c:pt>
                <c:pt idx="63">
                  <c:v>13</c:v>
                </c:pt>
                <c:pt idx="64">
                  <c:v>10</c:v>
                </c:pt>
                <c:pt idx="65">
                  <c:v>4</c:v>
                </c:pt>
              </c:numCache>
            </c:numRef>
          </c:val>
        </c:ser>
        <c:ser>
          <c:idx val="9"/>
          <c:order val="9"/>
          <c:tx>
            <c:strRef>
              <c:f>Sheet1!$A$11</c:f>
              <c:strCache>
                <c:ptCount val="1"/>
                <c:pt idx="0">
                  <c:v>Niger </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Sheet1!$B$11:$BO$11</c:f>
              <c:numCache>
                <c:formatCode>General</c:formatCode>
                <c:ptCount val="66"/>
                <c:pt idx="0">
                  <c:v>212</c:v>
                </c:pt>
                <c:pt idx="1">
                  <c:v>387</c:v>
                </c:pt>
                <c:pt idx="2">
                  <c:v>476</c:v>
                </c:pt>
                <c:pt idx="3">
                  <c:v>97</c:v>
                </c:pt>
                <c:pt idx="4">
                  <c:v>12</c:v>
                </c:pt>
                <c:pt idx="5">
                  <c:v>8</c:v>
                </c:pt>
                <c:pt idx="6">
                  <c:v>2</c:v>
                </c:pt>
                <c:pt idx="7">
                  <c:v>13</c:v>
                </c:pt>
                <c:pt idx="8">
                  <c:v>2</c:v>
                </c:pt>
                <c:pt idx="9">
                  <c:v>4</c:v>
                </c:pt>
                <c:pt idx="10">
                  <c:v>7</c:v>
                </c:pt>
                <c:pt idx="11">
                  <c:v>13</c:v>
                </c:pt>
                <c:pt idx="12">
                  <c:v>160</c:v>
                </c:pt>
                <c:pt idx="13">
                  <c:v>186</c:v>
                </c:pt>
                <c:pt idx="14">
                  <c:v>175</c:v>
                </c:pt>
                <c:pt idx="15">
                  <c:v>98</c:v>
                </c:pt>
                <c:pt idx="16">
                  <c:v>101</c:v>
                </c:pt>
                <c:pt idx="17">
                  <c:v>25</c:v>
                </c:pt>
                <c:pt idx="18">
                  <c:v>9</c:v>
                </c:pt>
                <c:pt idx="19">
                  <c:v>2</c:v>
                </c:pt>
                <c:pt idx="20">
                  <c:v>6</c:v>
                </c:pt>
                <c:pt idx="21">
                  <c:v>2</c:v>
                </c:pt>
                <c:pt idx="22">
                  <c:v>7</c:v>
                </c:pt>
                <c:pt idx="23">
                  <c:v>26</c:v>
                </c:pt>
                <c:pt idx="24">
                  <c:v>36</c:v>
                </c:pt>
                <c:pt idx="25">
                  <c:v>69</c:v>
                </c:pt>
                <c:pt idx="26">
                  <c:v>61</c:v>
                </c:pt>
                <c:pt idx="27">
                  <c:v>69</c:v>
                </c:pt>
                <c:pt idx="28">
                  <c:v>13</c:v>
                </c:pt>
                <c:pt idx="29">
                  <c:v>6</c:v>
                </c:pt>
                <c:pt idx="30">
                  <c:v>4</c:v>
                </c:pt>
                <c:pt idx="31">
                  <c:v>10</c:v>
                </c:pt>
                <c:pt idx="32">
                  <c:v>9</c:v>
                </c:pt>
                <c:pt idx="33">
                  <c:v>22</c:v>
                </c:pt>
                <c:pt idx="34">
                  <c:v>9</c:v>
                </c:pt>
                <c:pt idx="35">
                  <c:v>0</c:v>
                </c:pt>
                <c:pt idx="36">
                  <c:v>126</c:v>
                </c:pt>
                <c:pt idx="37">
                  <c:v>126</c:v>
                </c:pt>
                <c:pt idx="38">
                  <c:v>142</c:v>
                </c:pt>
                <c:pt idx="39">
                  <c:v>185</c:v>
                </c:pt>
                <c:pt idx="40">
                  <c:v>135</c:v>
                </c:pt>
                <c:pt idx="41">
                  <c:v>17</c:v>
                </c:pt>
                <c:pt idx="42">
                  <c:v>15</c:v>
                </c:pt>
                <c:pt idx="43">
                  <c:v>1</c:v>
                </c:pt>
                <c:pt idx="44">
                  <c:v>2</c:v>
                </c:pt>
                <c:pt idx="45">
                  <c:v>0</c:v>
                </c:pt>
                <c:pt idx="46">
                  <c:v>17</c:v>
                </c:pt>
                <c:pt idx="47">
                  <c:v>5</c:v>
                </c:pt>
                <c:pt idx="48">
                  <c:v>25</c:v>
                </c:pt>
                <c:pt idx="49">
                  <c:v>52</c:v>
                </c:pt>
                <c:pt idx="50">
                  <c:v>83</c:v>
                </c:pt>
                <c:pt idx="51">
                  <c:v>23</c:v>
                </c:pt>
                <c:pt idx="52">
                  <c:v>63</c:v>
                </c:pt>
                <c:pt idx="53">
                  <c:v>22</c:v>
                </c:pt>
                <c:pt idx="54">
                  <c:v>7</c:v>
                </c:pt>
                <c:pt idx="55">
                  <c:v>4</c:v>
                </c:pt>
                <c:pt idx="56">
                  <c:v>5</c:v>
                </c:pt>
                <c:pt idx="57">
                  <c:v>3</c:v>
                </c:pt>
                <c:pt idx="58">
                  <c:v>10</c:v>
                </c:pt>
                <c:pt idx="59">
                  <c:v>14</c:v>
                </c:pt>
                <c:pt idx="60">
                  <c:v>72</c:v>
                </c:pt>
                <c:pt idx="61">
                  <c:v>93</c:v>
                </c:pt>
                <c:pt idx="62">
                  <c:v>203</c:v>
                </c:pt>
                <c:pt idx="63">
                  <c:v>220</c:v>
                </c:pt>
                <c:pt idx="64">
                  <c:v>112</c:v>
                </c:pt>
                <c:pt idx="65">
                  <c:v>16</c:v>
                </c:pt>
              </c:numCache>
            </c:numRef>
          </c:val>
        </c:ser>
        <c:ser>
          <c:idx val="10"/>
          <c:order val="10"/>
          <c:tx>
            <c:strRef>
              <c:f>Sheet1!$A$12</c:f>
              <c:strCache>
                <c:ptCount val="1"/>
                <c:pt idx="0">
                  <c:v>Nigeria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Sheet1!$B$12:$BO$12</c:f>
              <c:numCache>
                <c:formatCode>General</c:formatCode>
                <c:ptCount val="66"/>
                <c:pt idx="0">
                  <c:v>3571</c:v>
                </c:pt>
                <c:pt idx="1">
                  <c:v>3035</c:v>
                </c:pt>
                <c:pt idx="2">
                  <c:v>1604</c:v>
                </c:pt>
                <c:pt idx="3">
                  <c:v>840</c:v>
                </c:pt>
                <c:pt idx="4">
                  <c:v>331</c:v>
                </c:pt>
                <c:pt idx="5">
                  <c:v>239</c:v>
                </c:pt>
                <c:pt idx="6">
                  <c:v>146</c:v>
                </c:pt>
                <c:pt idx="7">
                  <c:v>121</c:v>
                </c:pt>
                <c:pt idx="8">
                  <c:v>88</c:v>
                </c:pt>
                <c:pt idx="9">
                  <c:v>156</c:v>
                </c:pt>
                <c:pt idx="10">
                  <c:v>150</c:v>
                </c:pt>
                <c:pt idx="11">
                  <c:v>172</c:v>
                </c:pt>
                <c:pt idx="12">
                  <c:v>233</c:v>
                </c:pt>
                <c:pt idx="13">
                  <c:v>208</c:v>
                </c:pt>
                <c:pt idx="14">
                  <c:v>350</c:v>
                </c:pt>
                <c:pt idx="15">
                  <c:v>128</c:v>
                </c:pt>
                <c:pt idx="16">
                  <c:v>161</c:v>
                </c:pt>
                <c:pt idx="17">
                  <c:v>152</c:v>
                </c:pt>
                <c:pt idx="18">
                  <c:v>48</c:v>
                </c:pt>
                <c:pt idx="19">
                  <c:v>48</c:v>
                </c:pt>
                <c:pt idx="20">
                  <c:v>26</c:v>
                </c:pt>
                <c:pt idx="21">
                  <c:v>24</c:v>
                </c:pt>
                <c:pt idx="22">
                  <c:v>76</c:v>
                </c:pt>
                <c:pt idx="23">
                  <c:v>44</c:v>
                </c:pt>
                <c:pt idx="24">
                  <c:v>1080</c:v>
                </c:pt>
                <c:pt idx="25">
                  <c:v>1594</c:v>
                </c:pt>
                <c:pt idx="26">
                  <c:v>1193</c:v>
                </c:pt>
                <c:pt idx="27">
                  <c:v>657</c:v>
                </c:pt>
                <c:pt idx="28">
                  <c:v>690</c:v>
                </c:pt>
                <c:pt idx="29">
                  <c:v>422</c:v>
                </c:pt>
                <c:pt idx="30">
                  <c:v>806</c:v>
                </c:pt>
                <c:pt idx="31">
                  <c:v>712</c:v>
                </c:pt>
                <c:pt idx="32">
                  <c:v>334</c:v>
                </c:pt>
                <c:pt idx="33">
                  <c:v>544</c:v>
                </c:pt>
                <c:pt idx="34">
                  <c:v>610</c:v>
                </c:pt>
                <c:pt idx="35">
                  <c:v>430</c:v>
                </c:pt>
                <c:pt idx="36">
                  <c:v>4514</c:v>
                </c:pt>
                <c:pt idx="37">
                  <c:v>3970</c:v>
                </c:pt>
                <c:pt idx="38">
                  <c:v>4499</c:v>
                </c:pt>
                <c:pt idx="39">
                  <c:v>2518</c:v>
                </c:pt>
                <c:pt idx="40">
                  <c:v>1054</c:v>
                </c:pt>
                <c:pt idx="41">
                  <c:v>610</c:v>
                </c:pt>
                <c:pt idx="42">
                  <c:v>431</c:v>
                </c:pt>
                <c:pt idx="43">
                  <c:v>434</c:v>
                </c:pt>
                <c:pt idx="44">
                  <c:v>232</c:v>
                </c:pt>
                <c:pt idx="45">
                  <c:v>250</c:v>
                </c:pt>
                <c:pt idx="46">
                  <c:v>341</c:v>
                </c:pt>
                <c:pt idx="47">
                  <c:v>209</c:v>
                </c:pt>
                <c:pt idx="48">
                  <c:v>374</c:v>
                </c:pt>
                <c:pt idx="49">
                  <c:v>845</c:v>
                </c:pt>
                <c:pt idx="50">
                  <c:v>1186</c:v>
                </c:pt>
                <c:pt idx="51">
                  <c:v>796</c:v>
                </c:pt>
                <c:pt idx="52">
                  <c:v>355</c:v>
                </c:pt>
                <c:pt idx="53">
                  <c:v>220</c:v>
                </c:pt>
                <c:pt idx="54">
                  <c:v>137</c:v>
                </c:pt>
                <c:pt idx="55">
                  <c:v>190</c:v>
                </c:pt>
                <c:pt idx="56">
                  <c:v>229</c:v>
                </c:pt>
                <c:pt idx="57">
                  <c:v>189</c:v>
                </c:pt>
                <c:pt idx="58">
                  <c:v>807</c:v>
                </c:pt>
                <c:pt idx="59">
                  <c:v>1095</c:v>
                </c:pt>
                <c:pt idx="60">
                  <c:v>5461</c:v>
                </c:pt>
                <c:pt idx="61">
                  <c:v>9674</c:v>
                </c:pt>
                <c:pt idx="62">
                  <c:v>12893</c:v>
                </c:pt>
                <c:pt idx="63">
                  <c:v>5270</c:v>
                </c:pt>
                <c:pt idx="64">
                  <c:v>2025</c:v>
                </c:pt>
                <c:pt idx="65">
                  <c:v>606</c:v>
                </c:pt>
              </c:numCache>
            </c:numRef>
          </c:val>
        </c:ser>
        <c:ser>
          <c:idx val="11"/>
          <c:order val="11"/>
          <c:tx>
            <c:strRef>
              <c:f>Sheet1!$A$13</c:f>
              <c:strCache>
                <c:ptCount val="1"/>
                <c:pt idx="0">
                  <c:v>Tanzania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Sheet1!$B$13:$BO$13</c:f>
              <c:numCache>
                <c:formatCode>General</c:formatCode>
                <c:ptCount val="66"/>
                <c:pt idx="0">
                  <c:v>124</c:v>
                </c:pt>
                <c:pt idx="1">
                  <c:v>119</c:v>
                </c:pt>
                <c:pt idx="2">
                  <c:v>19</c:v>
                </c:pt>
                <c:pt idx="3">
                  <c:v>50</c:v>
                </c:pt>
                <c:pt idx="4">
                  <c:v>121</c:v>
                </c:pt>
                <c:pt idx="5">
                  <c:v>33</c:v>
                </c:pt>
                <c:pt idx="6">
                  <c:v>23</c:v>
                </c:pt>
                <c:pt idx="7">
                  <c:v>8</c:v>
                </c:pt>
                <c:pt idx="8">
                  <c:v>11</c:v>
                </c:pt>
                <c:pt idx="9">
                  <c:v>31</c:v>
                </c:pt>
                <c:pt idx="10">
                  <c:v>1</c:v>
                </c:pt>
                <c:pt idx="11">
                  <c:v>0</c:v>
                </c:pt>
                <c:pt idx="12">
                  <c:v>6</c:v>
                </c:pt>
                <c:pt idx="13">
                  <c:v>16</c:v>
                </c:pt>
                <c:pt idx="14">
                  <c:v>14</c:v>
                </c:pt>
                <c:pt idx="15">
                  <c:v>20</c:v>
                </c:pt>
                <c:pt idx="16">
                  <c:v>5</c:v>
                </c:pt>
                <c:pt idx="17">
                  <c:v>28</c:v>
                </c:pt>
                <c:pt idx="18">
                  <c:v>380</c:v>
                </c:pt>
                <c:pt idx="19">
                  <c:v>93</c:v>
                </c:pt>
                <c:pt idx="20">
                  <c:v>58</c:v>
                </c:pt>
                <c:pt idx="21">
                  <c:v>11</c:v>
                </c:pt>
                <c:pt idx="22">
                  <c:v>11</c:v>
                </c:pt>
                <c:pt idx="23">
                  <c:v>12</c:v>
                </c:pt>
                <c:pt idx="24">
                  <c:v>0</c:v>
                </c:pt>
                <c:pt idx="25">
                  <c:v>15</c:v>
                </c:pt>
                <c:pt idx="26">
                  <c:v>1</c:v>
                </c:pt>
                <c:pt idx="27">
                  <c:v>1</c:v>
                </c:pt>
                <c:pt idx="28">
                  <c:v>6</c:v>
                </c:pt>
                <c:pt idx="29">
                  <c:v>12</c:v>
                </c:pt>
                <c:pt idx="30">
                  <c:v>1</c:v>
                </c:pt>
                <c:pt idx="31">
                  <c:v>10</c:v>
                </c:pt>
                <c:pt idx="32">
                  <c:v>87</c:v>
                </c:pt>
                <c:pt idx="33">
                  <c:v>7</c:v>
                </c:pt>
                <c:pt idx="34">
                  <c:v>29</c:v>
                </c:pt>
                <c:pt idx="35">
                  <c:v>26</c:v>
                </c:pt>
                <c:pt idx="36">
                  <c:v>75</c:v>
                </c:pt>
                <c:pt idx="37">
                  <c:v>76</c:v>
                </c:pt>
                <c:pt idx="38">
                  <c:v>179</c:v>
                </c:pt>
                <c:pt idx="39">
                  <c:v>163</c:v>
                </c:pt>
                <c:pt idx="40">
                  <c:v>171</c:v>
                </c:pt>
                <c:pt idx="41">
                  <c:v>766</c:v>
                </c:pt>
                <c:pt idx="42">
                  <c:v>149</c:v>
                </c:pt>
                <c:pt idx="43">
                  <c:v>130</c:v>
                </c:pt>
                <c:pt idx="44">
                  <c:v>28</c:v>
                </c:pt>
                <c:pt idx="45">
                  <c:v>35</c:v>
                </c:pt>
                <c:pt idx="46">
                  <c:v>24</c:v>
                </c:pt>
                <c:pt idx="47">
                  <c:v>2</c:v>
                </c:pt>
                <c:pt idx="48">
                  <c:v>151</c:v>
                </c:pt>
                <c:pt idx="49">
                  <c:v>238</c:v>
                </c:pt>
                <c:pt idx="50">
                  <c:v>177</c:v>
                </c:pt>
                <c:pt idx="51">
                  <c:v>80</c:v>
                </c:pt>
                <c:pt idx="52">
                  <c:v>56</c:v>
                </c:pt>
                <c:pt idx="53">
                  <c:v>81</c:v>
                </c:pt>
                <c:pt idx="54">
                  <c:v>33</c:v>
                </c:pt>
                <c:pt idx="55">
                  <c:v>42</c:v>
                </c:pt>
                <c:pt idx="56">
                  <c:v>65</c:v>
                </c:pt>
                <c:pt idx="57">
                  <c:v>73</c:v>
                </c:pt>
                <c:pt idx="58">
                  <c:v>104</c:v>
                </c:pt>
                <c:pt idx="59">
                  <c:v>27</c:v>
                </c:pt>
                <c:pt idx="60">
                  <c:v>44</c:v>
                </c:pt>
                <c:pt idx="61">
                  <c:v>31</c:v>
                </c:pt>
                <c:pt idx="62">
                  <c:v>67</c:v>
                </c:pt>
                <c:pt idx="63">
                  <c:v>100</c:v>
                </c:pt>
                <c:pt idx="64">
                  <c:v>38</c:v>
                </c:pt>
                <c:pt idx="65">
                  <c:v>0</c:v>
                </c:pt>
              </c:numCache>
            </c:numRef>
          </c:val>
        </c:ser>
        <c:ser>
          <c:idx val="12"/>
          <c:order val="12"/>
          <c:tx>
            <c:strRef>
              <c:f>Sheet1!$A$14</c:f>
              <c:strCache>
                <c:ptCount val="1"/>
                <c:pt idx="0">
                  <c:v>South Africa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Sheet1!$B$14:$BO$14</c:f>
              <c:numCache>
                <c:formatCode>General</c:formatCode>
                <c:ptCount val="66"/>
                <c:pt idx="0">
                  <c:v>5</c:v>
                </c:pt>
                <c:pt idx="1">
                  <c:v>2</c:v>
                </c:pt>
                <c:pt idx="2">
                  <c:v>5</c:v>
                </c:pt>
                <c:pt idx="3">
                  <c:v>4</c:v>
                </c:pt>
                <c:pt idx="4">
                  <c:v>2</c:v>
                </c:pt>
                <c:pt idx="5">
                  <c:v>5</c:v>
                </c:pt>
                <c:pt idx="6">
                  <c:v>4</c:v>
                </c:pt>
                <c:pt idx="7">
                  <c:v>6</c:v>
                </c:pt>
                <c:pt idx="8">
                  <c:v>4</c:v>
                </c:pt>
                <c:pt idx="9">
                  <c:v>4</c:v>
                </c:pt>
                <c:pt idx="10">
                  <c:v>5</c:v>
                </c:pt>
                <c:pt idx="11">
                  <c:v>3</c:v>
                </c:pt>
                <c:pt idx="12">
                  <c:v>4</c:v>
                </c:pt>
                <c:pt idx="13">
                  <c:v>1</c:v>
                </c:pt>
                <c:pt idx="14">
                  <c:v>15</c:v>
                </c:pt>
                <c:pt idx="15">
                  <c:v>8</c:v>
                </c:pt>
                <c:pt idx="16">
                  <c:v>3</c:v>
                </c:pt>
                <c:pt idx="17">
                  <c:v>18</c:v>
                </c:pt>
                <c:pt idx="18">
                  <c:v>32</c:v>
                </c:pt>
                <c:pt idx="19">
                  <c:v>112</c:v>
                </c:pt>
                <c:pt idx="20">
                  <c:v>647</c:v>
                </c:pt>
                <c:pt idx="21">
                  <c:v>744</c:v>
                </c:pt>
                <c:pt idx="22">
                  <c:v>0</c:v>
                </c:pt>
                <c:pt idx="23">
                  <c:v>0</c:v>
                </c:pt>
                <c:pt idx="24">
                  <c:v>0</c:v>
                </c:pt>
                <c:pt idx="25">
                  <c:v>0</c:v>
                </c:pt>
                <c:pt idx="26">
                  <c:v>0</c:v>
                </c:pt>
                <c:pt idx="27">
                  <c:v>0</c:v>
                </c:pt>
                <c:pt idx="28">
                  <c:v>0</c:v>
                </c:pt>
                <c:pt idx="29">
                  <c:v>0</c:v>
                </c:pt>
                <c:pt idx="30">
                  <c:v>0</c:v>
                </c:pt>
                <c:pt idx="31">
                  <c:v>0</c:v>
                </c:pt>
                <c:pt idx="32">
                  <c:v>0</c:v>
                </c:pt>
                <c:pt idx="33">
                  <c:v>0</c:v>
                </c:pt>
                <c:pt idx="34">
                  <c:v>0</c:v>
                </c:pt>
                <c:pt idx="35">
                  <c:v>16</c:v>
                </c:pt>
                <c:pt idx="36">
                  <c:v>40</c:v>
                </c:pt>
                <c:pt idx="37">
                  <c:v>22</c:v>
                </c:pt>
                <c:pt idx="38">
                  <c:v>20</c:v>
                </c:pt>
                <c:pt idx="39">
                  <c:v>20</c:v>
                </c:pt>
                <c:pt idx="40">
                  <c:v>12</c:v>
                </c:pt>
                <c:pt idx="41">
                  <c:v>8</c:v>
                </c:pt>
                <c:pt idx="42">
                  <c:v>4</c:v>
                </c:pt>
                <c:pt idx="43">
                  <c:v>9</c:v>
                </c:pt>
                <c:pt idx="44">
                  <c:v>5</c:v>
                </c:pt>
                <c:pt idx="45">
                  <c:v>6</c:v>
                </c:pt>
                <c:pt idx="46">
                  <c:v>5</c:v>
                </c:pt>
                <c:pt idx="47">
                  <c:v>4</c:v>
                </c:pt>
                <c:pt idx="48">
                  <c:v>3</c:v>
                </c:pt>
                <c:pt idx="49">
                  <c:v>4</c:v>
                </c:pt>
                <c:pt idx="50">
                  <c:v>3</c:v>
                </c:pt>
                <c:pt idx="51">
                  <c:v>4</c:v>
                </c:pt>
                <c:pt idx="52">
                  <c:v>5</c:v>
                </c:pt>
                <c:pt idx="53">
                  <c:v>6</c:v>
                </c:pt>
                <c:pt idx="54">
                  <c:v>2</c:v>
                </c:pt>
                <c:pt idx="55">
                  <c:v>4</c:v>
                </c:pt>
                <c:pt idx="56">
                  <c:v>2</c:v>
                </c:pt>
                <c:pt idx="57">
                  <c:v>0</c:v>
                </c:pt>
                <c:pt idx="58">
                  <c:v>1</c:v>
                </c:pt>
                <c:pt idx="59">
                  <c:v>4</c:v>
                </c:pt>
                <c:pt idx="60">
                  <c:v>2</c:v>
                </c:pt>
                <c:pt idx="61">
                  <c:v>3</c:v>
                </c:pt>
                <c:pt idx="62">
                  <c:v>1</c:v>
                </c:pt>
                <c:pt idx="63">
                  <c:v>4</c:v>
                </c:pt>
                <c:pt idx="64">
                  <c:v>1</c:v>
                </c:pt>
                <c:pt idx="65">
                  <c:v>2</c:v>
                </c:pt>
              </c:numCache>
            </c:numRef>
          </c:val>
        </c:ser>
        <c:ser>
          <c:idx val="13"/>
          <c:order val="13"/>
          <c:tx>
            <c:strRef>
              <c:f>Sheet1!$A$15</c:f>
              <c:strCache>
                <c:ptCount val="1"/>
                <c:pt idx="0">
                  <c:v>Zambia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Sheet1!$B$15:$BO$15</c:f>
              <c:numCache>
                <c:formatCode>General</c:formatCode>
                <c:ptCount val="66"/>
                <c:pt idx="0">
                  <c:v>6</c:v>
                </c:pt>
                <c:pt idx="1">
                  <c:v>24</c:v>
                </c:pt>
                <c:pt idx="2">
                  <c:v>11</c:v>
                </c:pt>
                <c:pt idx="3">
                  <c:v>11</c:v>
                </c:pt>
                <c:pt idx="4">
                  <c:v>6</c:v>
                </c:pt>
                <c:pt idx="5">
                  <c:v>4</c:v>
                </c:pt>
                <c:pt idx="6">
                  <c:v>21</c:v>
                </c:pt>
                <c:pt idx="7">
                  <c:v>9</c:v>
                </c:pt>
                <c:pt idx="8">
                  <c:v>18</c:v>
                </c:pt>
                <c:pt idx="9">
                  <c:v>15</c:v>
                </c:pt>
                <c:pt idx="10">
                  <c:v>7</c:v>
                </c:pt>
                <c:pt idx="11">
                  <c:v>4</c:v>
                </c:pt>
                <c:pt idx="12">
                  <c:v>4</c:v>
                </c:pt>
                <c:pt idx="13">
                  <c:v>6</c:v>
                </c:pt>
                <c:pt idx="14">
                  <c:v>3</c:v>
                </c:pt>
                <c:pt idx="15">
                  <c:v>2</c:v>
                </c:pt>
                <c:pt idx="16">
                  <c:v>0</c:v>
                </c:pt>
                <c:pt idx="17">
                  <c:v>1</c:v>
                </c:pt>
                <c:pt idx="18">
                  <c:v>0</c:v>
                </c:pt>
                <c:pt idx="19">
                  <c:v>0</c:v>
                </c:pt>
                <c:pt idx="20">
                  <c:v>2</c:v>
                </c:pt>
                <c:pt idx="21">
                  <c:v>1</c:v>
                </c:pt>
                <c:pt idx="22">
                  <c:v>7</c:v>
                </c:pt>
                <c:pt idx="23">
                  <c:v>0</c:v>
                </c:pt>
                <c:pt idx="24">
                  <c:v>43</c:v>
                </c:pt>
                <c:pt idx="25">
                  <c:v>48</c:v>
                </c:pt>
                <c:pt idx="26">
                  <c:v>118</c:v>
                </c:pt>
                <c:pt idx="27">
                  <c:v>360</c:v>
                </c:pt>
                <c:pt idx="28">
                  <c:v>1083</c:v>
                </c:pt>
                <c:pt idx="29">
                  <c:v>2288</c:v>
                </c:pt>
                <c:pt idx="30">
                  <c:v>3326</c:v>
                </c:pt>
                <c:pt idx="31">
                  <c:v>3023</c:v>
                </c:pt>
                <c:pt idx="32">
                  <c:v>2498</c:v>
                </c:pt>
                <c:pt idx="33">
                  <c:v>2092</c:v>
                </c:pt>
                <c:pt idx="34">
                  <c:v>522</c:v>
                </c:pt>
                <c:pt idx="35">
                  <c:v>55</c:v>
                </c:pt>
                <c:pt idx="36">
                  <c:v>2985</c:v>
                </c:pt>
                <c:pt idx="37">
                  <c:v>2114</c:v>
                </c:pt>
                <c:pt idx="38">
                  <c:v>2183</c:v>
                </c:pt>
                <c:pt idx="39">
                  <c:v>1973</c:v>
                </c:pt>
                <c:pt idx="40">
                  <c:v>1655</c:v>
                </c:pt>
                <c:pt idx="41">
                  <c:v>1066</c:v>
                </c:pt>
                <c:pt idx="42">
                  <c:v>664</c:v>
                </c:pt>
                <c:pt idx="43">
                  <c:v>429</c:v>
                </c:pt>
                <c:pt idx="44">
                  <c:v>64</c:v>
                </c:pt>
                <c:pt idx="45">
                  <c:v>7</c:v>
                </c:pt>
                <c:pt idx="46">
                  <c:v>10</c:v>
                </c:pt>
                <c:pt idx="47">
                  <c:v>3</c:v>
                </c:pt>
                <c:pt idx="48">
                  <c:v>143</c:v>
                </c:pt>
                <c:pt idx="49">
                  <c:v>135</c:v>
                </c:pt>
                <c:pt idx="50">
                  <c:v>117</c:v>
                </c:pt>
                <c:pt idx="51">
                  <c:v>68</c:v>
                </c:pt>
                <c:pt idx="52">
                  <c:v>58</c:v>
                </c:pt>
                <c:pt idx="53">
                  <c:v>26</c:v>
                </c:pt>
                <c:pt idx="54">
                  <c:v>8</c:v>
                </c:pt>
                <c:pt idx="55">
                  <c:v>1</c:v>
                </c:pt>
                <c:pt idx="56">
                  <c:v>0</c:v>
                </c:pt>
                <c:pt idx="57">
                  <c:v>0</c:v>
                </c:pt>
                <c:pt idx="58">
                  <c:v>4</c:v>
                </c:pt>
                <c:pt idx="59">
                  <c:v>2</c:v>
                </c:pt>
                <c:pt idx="60">
                  <c:v>0</c:v>
                </c:pt>
                <c:pt idx="61">
                  <c:v>0</c:v>
                </c:pt>
                <c:pt idx="62">
                  <c:v>0</c:v>
                </c:pt>
                <c:pt idx="63">
                  <c:v>0</c:v>
                </c:pt>
                <c:pt idx="64">
                  <c:v>0</c:v>
                </c:pt>
                <c:pt idx="65">
                  <c:v>0</c:v>
                </c:pt>
              </c:numCache>
            </c:numRef>
          </c:val>
        </c:ser>
        <c:ser>
          <c:idx val="14"/>
          <c:order val="14"/>
          <c:tx>
            <c:strRef>
              <c:f>Sheet1!$A$16</c:f>
              <c:strCache>
                <c:ptCount val="1"/>
                <c:pt idx="0">
                  <c:v>Zimbabwe</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Sheet1!$B$16:$BO$16</c:f>
              <c:numCache>
                <c:formatCode>General</c:formatCode>
                <c:ptCount val="66"/>
                <c:pt idx="0">
                  <c:v>0</c:v>
                </c:pt>
                <c:pt idx="1">
                  <c:v>0</c:v>
                </c:pt>
                <c:pt idx="2">
                  <c:v>1</c:v>
                </c:pt>
                <c:pt idx="3">
                  <c:v>0</c:v>
                </c:pt>
                <c:pt idx="4">
                  <c:v>0</c:v>
                </c:pt>
                <c:pt idx="5">
                  <c:v>1</c:v>
                </c:pt>
                <c:pt idx="6">
                  <c:v>2</c:v>
                </c:pt>
                <c:pt idx="7">
                  <c:v>0</c:v>
                </c:pt>
                <c:pt idx="8">
                  <c:v>0</c:v>
                </c:pt>
                <c:pt idx="9">
                  <c:v>2</c:v>
                </c:pt>
                <c:pt idx="10">
                  <c:v>0</c:v>
                </c:pt>
                <c:pt idx="11">
                  <c:v>0</c:v>
                </c:pt>
                <c:pt idx="12">
                  <c:v>0</c:v>
                </c:pt>
                <c:pt idx="13">
                  <c:v>3</c:v>
                </c:pt>
                <c:pt idx="14">
                  <c:v>2</c:v>
                </c:pt>
                <c:pt idx="15">
                  <c:v>0</c:v>
                </c:pt>
                <c:pt idx="16">
                  <c:v>0</c:v>
                </c:pt>
                <c:pt idx="17">
                  <c:v>0</c:v>
                </c:pt>
                <c:pt idx="18">
                  <c:v>0</c:v>
                </c:pt>
                <c:pt idx="19">
                  <c:v>0</c:v>
                </c:pt>
                <c:pt idx="20">
                  <c:v>12</c:v>
                </c:pt>
                <c:pt idx="21">
                  <c:v>113</c:v>
                </c:pt>
                <c:pt idx="22">
                  <c:v>277</c:v>
                </c:pt>
                <c:pt idx="23">
                  <c:v>299</c:v>
                </c:pt>
                <c:pt idx="24">
                  <c:v>733</c:v>
                </c:pt>
                <c:pt idx="25">
                  <c:v>1384</c:v>
                </c:pt>
                <c:pt idx="26">
                  <c:v>1355</c:v>
                </c:pt>
                <c:pt idx="27">
                  <c:v>2169</c:v>
                </c:pt>
                <c:pt idx="28">
                  <c:v>1697</c:v>
                </c:pt>
                <c:pt idx="29">
                  <c:v>681</c:v>
                </c:pt>
                <c:pt idx="30">
                  <c:v>377</c:v>
                </c:pt>
                <c:pt idx="31">
                  <c:v>160</c:v>
                </c:pt>
                <c:pt idx="32">
                  <c:v>121</c:v>
                </c:pt>
                <c:pt idx="33">
                  <c:v>274</c:v>
                </c:pt>
                <c:pt idx="34">
                  <c:v>109</c:v>
                </c:pt>
                <c:pt idx="35">
                  <c:v>27</c:v>
                </c:pt>
                <c:pt idx="36">
                  <c:v>0</c:v>
                </c:pt>
                <c:pt idx="37">
                  <c:v>0</c:v>
                </c:pt>
                <c:pt idx="38">
                  <c:v>0</c:v>
                </c:pt>
                <c:pt idx="39">
                  <c:v>0</c:v>
                </c:pt>
                <c:pt idx="40">
                  <c:v>0</c:v>
                </c:pt>
                <c:pt idx="41">
                  <c:v>0</c:v>
                </c:pt>
                <c:pt idx="42">
                  <c:v>1</c:v>
                </c:pt>
                <c:pt idx="43">
                  <c:v>0</c:v>
                </c:pt>
                <c:pt idx="44">
                  <c:v>1</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0</c:v>
                </c:pt>
                <c:pt idx="63">
                  <c:v>0</c:v>
                </c:pt>
                <c:pt idx="64">
                  <c:v>0</c:v>
                </c:pt>
                <c:pt idx="65">
                  <c:v>0</c:v>
                </c:pt>
              </c:numCache>
            </c:numRef>
          </c:val>
        </c:ser>
        <c:ser>
          <c:idx val="15"/>
          <c:order val="15"/>
          <c:tx>
            <c:strRef>
              <c:f>Sheet1!$A$17</c:f>
              <c:strCache>
                <c:ptCount val="1"/>
                <c:pt idx="0">
                  <c:v>other</c:v>
                </c:pt>
              </c:strCache>
            </c:strRef>
          </c:tx>
          <c:spPr>
            <a:solidFill>
              <a:schemeClr val="tx1">
                <a:lumMod val="65000"/>
                <a:lumOff val="35000"/>
              </a:schemeClr>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Sheet1!$B$17:$BO$17</c:f>
              <c:numCache>
                <c:formatCode>General</c:formatCode>
                <c:ptCount val="66"/>
                <c:pt idx="0">
                  <c:v>121</c:v>
                </c:pt>
                <c:pt idx="1">
                  <c:v>199</c:v>
                </c:pt>
                <c:pt idx="2">
                  <c:v>230</c:v>
                </c:pt>
                <c:pt idx="3">
                  <c:v>449</c:v>
                </c:pt>
                <c:pt idx="4">
                  <c:v>271</c:v>
                </c:pt>
                <c:pt idx="5">
                  <c:v>157</c:v>
                </c:pt>
                <c:pt idx="6">
                  <c:v>170</c:v>
                </c:pt>
                <c:pt idx="7">
                  <c:v>179</c:v>
                </c:pt>
                <c:pt idx="8">
                  <c:v>191</c:v>
                </c:pt>
                <c:pt idx="9">
                  <c:v>227</c:v>
                </c:pt>
                <c:pt idx="10">
                  <c:v>241</c:v>
                </c:pt>
                <c:pt idx="11">
                  <c:v>198</c:v>
                </c:pt>
                <c:pt idx="12">
                  <c:v>1134</c:v>
                </c:pt>
                <c:pt idx="13">
                  <c:v>1488</c:v>
                </c:pt>
                <c:pt idx="14">
                  <c:v>456</c:v>
                </c:pt>
                <c:pt idx="15">
                  <c:v>126</c:v>
                </c:pt>
                <c:pt idx="16">
                  <c:v>182</c:v>
                </c:pt>
                <c:pt idx="17">
                  <c:v>182</c:v>
                </c:pt>
                <c:pt idx="18">
                  <c:v>156</c:v>
                </c:pt>
                <c:pt idx="19">
                  <c:v>209</c:v>
                </c:pt>
                <c:pt idx="20">
                  <c:v>426</c:v>
                </c:pt>
                <c:pt idx="21">
                  <c:v>337</c:v>
                </c:pt>
                <c:pt idx="22">
                  <c:v>340</c:v>
                </c:pt>
                <c:pt idx="23">
                  <c:v>341</c:v>
                </c:pt>
                <c:pt idx="24">
                  <c:v>742</c:v>
                </c:pt>
                <c:pt idx="25">
                  <c:v>1305</c:v>
                </c:pt>
                <c:pt idx="26">
                  <c:v>919</c:v>
                </c:pt>
                <c:pt idx="27">
                  <c:v>351</c:v>
                </c:pt>
                <c:pt idx="28">
                  <c:v>406</c:v>
                </c:pt>
                <c:pt idx="29">
                  <c:v>341</c:v>
                </c:pt>
                <c:pt idx="30">
                  <c:v>248</c:v>
                </c:pt>
                <c:pt idx="31">
                  <c:v>207</c:v>
                </c:pt>
                <c:pt idx="32">
                  <c:v>81</c:v>
                </c:pt>
                <c:pt idx="33">
                  <c:v>69</c:v>
                </c:pt>
                <c:pt idx="34">
                  <c:v>101</c:v>
                </c:pt>
                <c:pt idx="35">
                  <c:v>63</c:v>
                </c:pt>
                <c:pt idx="36">
                  <c:v>281</c:v>
                </c:pt>
                <c:pt idx="37">
                  <c:v>424</c:v>
                </c:pt>
                <c:pt idx="38">
                  <c:v>778</c:v>
                </c:pt>
                <c:pt idx="39">
                  <c:v>432</c:v>
                </c:pt>
                <c:pt idx="40">
                  <c:v>615</c:v>
                </c:pt>
                <c:pt idx="41">
                  <c:v>452</c:v>
                </c:pt>
                <c:pt idx="42">
                  <c:v>207</c:v>
                </c:pt>
                <c:pt idx="43">
                  <c:v>162</c:v>
                </c:pt>
                <c:pt idx="44">
                  <c:v>103</c:v>
                </c:pt>
                <c:pt idx="45">
                  <c:v>232</c:v>
                </c:pt>
                <c:pt idx="46">
                  <c:v>319</c:v>
                </c:pt>
                <c:pt idx="47">
                  <c:v>277</c:v>
                </c:pt>
                <c:pt idx="48">
                  <c:v>617</c:v>
                </c:pt>
                <c:pt idx="49">
                  <c:v>635</c:v>
                </c:pt>
                <c:pt idx="50">
                  <c:v>808</c:v>
                </c:pt>
                <c:pt idx="51">
                  <c:v>564</c:v>
                </c:pt>
                <c:pt idx="52">
                  <c:v>406</c:v>
                </c:pt>
                <c:pt idx="53">
                  <c:v>251</c:v>
                </c:pt>
                <c:pt idx="54">
                  <c:v>161</c:v>
                </c:pt>
                <c:pt idx="55">
                  <c:v>139</c:v>
                </c:pt>
                <c:pt idx="56">
                  <c:v>100</c:v>
                </c:pt>
                <c:pt idx="57">
                  <c:v>90</c:v>
                </c:pt>
                <c:pt idx="58">
                  <c:v>166</c:v>
                </c:pt>
                <c:pt idx="59">
                  <c:v>133</c:v>
                </c:pt>
                <c:pt idx="60">
                  <c:v>586</c:v>
                </c:pt>
                <c:pt idx="61">
                  <c:v>579</c:v>
                </c:pt>
                <c:pt idx="62">
                  <c:v>580</c:v>
                </c:pt>
                <c:pt idx="63">
                  <c:v>411</c:v>
                </c:pt>
                <c:pt idx="64">
                  <c:v>226</c:v>
                </c:pt>
                <c:pt idx="65">
                  <c:v>233</c:v>
                </c:pt>
              </c:numCache>
            </c:numRef>
          </c:val>
        </c:ser>
        <c:dLbls/>
        <c:gapWidth val="20"/>
        <c:overlap val="100"/>
        <c:axId val="215826816"/>
        <c:axId val="215828352"/>
      </c:barChart>
      <c:catAx>
        <c:axId val="215826816"/>
        <c:scaling>
          <c:orientation val="minMax"/>
        </c:scaling>
        <c:axPos val="b"/>
        <c:tickLblPos val="nextTo"/>
        <c:txPr>
          <a:bodyPr/>
          <a:lstStyle/>
          <a:p>
            <a:pPr>
              <a:defRPr sz="1000" baseline="0"/>
            </a:pPr>
            <a:endParaRPr lang="en-US"/>
          </a:p>
        </c:txPr>
        <c:crossAx val="215828352"/>
        <c:crosses val="autoZero"/>
        <c:auto val="1"/>
        <c:lblAlgn val="ctr"/>
        <c:lblOffset val="100"/>
      </c:catAx>
      <c:valAx>
        <c:axId val="215828352"/>
        <c:scaling>
          <c:orientation val="minMax"/>
        </c:scaling>
        <c:axPos val="l"/>
        <c:numFmt formatCode="#,##0" sourceLinked="0"/>
        <c:tickLblPos val="nextTo"/>
        <c:txPr>
          <a:bodyPr/>
          <a:lstStyle/>
          <a:p>
            <a:pPr>
              <a:defRPr sz="1200"/>
            </a:pPr>
            <a:endParaRPr lang="en-US"/>
          </a:p>
        </c:txPr>
        <c:crossAx val="215826816"/>
        <c:crosses val="autoZero"/>
        <c:crossBetween val="between"/>
      </c:valAx>
    </c:plotArea>
    <c:legend>
      <c:legendPos val="b"/>
      <c:layout>
        <c:manualLayout>
          <c:xMode val="edge"/>
          <c:yMode val="edge"/>
          <c:x val="6.1001992806454762E-2"/>
          <c:y val="0.88211680033619366"/>
          <c:w val="0.9026873724117821"/>
          <c:h val="0.10104700369843943"/>
        </c:manualLayout>
      </c:layout>
      <c:txPr>
        <a:bodyPr/>
        <a:lstStyle/>
        <a:p>
          <a:pPr>
            <a:defRPr sz="1100"/>
          </a:pPr>
          <a:endParaRPr lang="en-US"/>
        </a:p>
      </c:txPr>
    </c:legend>
    <c:plotVisOnly val="1"/>
    <c:dispBlanksAs val="gap"/>
  </c:chart>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stacked"/>
        <c:ser>
          <c:idx val="0"/>
          <c:order val="0"/>
          <c:tx>
            <c:strRef>
              <c:f>Sheet1!$A$2</c:f>
              <c:strCache>
                <c:ptCount val="1"/>
                <c:pt idx="0">
                  <c:v>Afghanistan</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Sheet1!$B$2:$BO$2</c:f>
              <c:numCache>
                <c:formatCode>General</c:formatCode>
                <c:ptCount val="66"/>
                <c:pt idx="0">
                  <c:v>97</c:v>
                </c:pt>
                <c:pt idx="1">
                  <c:v>129</c:v>
                </c:pt>
                <c:pt idx="2">
                  <c:v>165</c:v>
                </c:pt>
                <c:pt idx="3">
                  <c:v>165</c:v>
                </c:pt>
                <c:pt idx="4">
                  <c:v>180</c:v>
                </c:pt>
                <c:pt idx="5">
                  <c:v>141</c:v>
                </c:pt>
                <c:pt idx="6">
                  <c:v>100</c:v>
                </c:pt>
                <c:pt idx="7">
                  <c:v>53</c:v>
                </c:pt>
                <c:pt idx="8">
                  <c:v>31</c:v>
                </c:pt>
                <c:pt idx="9">
                  <c:v>40</c:v>
                </c:pt>
                <c:pt idx="10">
                  <c:v>45</c:v>
                </c:pt>
                <c:pt idx="11">
                  <c:v>43</c:v>
                </c:pt>
                <c:pt idx="12">
                  <c:v>175</c:v>
                </c:pt>
                <c:pt idx="13">
                  <c:v>211</c:v>
                </c:pt>
                <c:pt idx="14">
                  <c:v>283</c:v>
                </c:pt>
                <c:pt idx="15">
                  <c:v>350</c:v>
                </c:pt>
                <c:pt idx="16">
                  <c:v>272</c:v>
                </c:pt>
                <c:pt idx="17">
                  <c:v>775</c:v>
                </c:pt>
                <c:pt idx="18">
                  <c:v>279</c:v>
                </c:pt>
                <c:pt idx="19">
                  <c:v>93</c:v>
                </c:pt>
                <c:pt idx="20">
                  <c:v>80</c:v>
                </c:pt>
                <c:pt idx="21">
                  <c:v>87</c:v>
                </c:pt>
                <c:pt idx="22">
                  <c:v>119</c:v>
                </c:pt>
                <c:pt idx="23">
                  <c:v>149</c:v>
                </c:pt>
                <c:pt idx="24">
                  <c:v>393</c:v>
                </c:pt>
                <c:pt idx="25">
                  <c:v>289</c:v>
                </c:pt>
                <c:pt idx="26">
                  <c:v>241</c:v>
                </c:pt>
                <c:pt idx="27">
                  <c:v>210</c:v>
                </c:pt>
                <c:pt idx="28">
                  <c:v>196</c:v>
                </c:pt>
                <c:pt idx="29">
                  <c:v>180</c:v>
                </c:pt>
                <c:pt idx="30">
                  <c:v>134</c:v>
                </c:pt>
                <c:pt idx="31">
                  <c:v>91</c:v>
                </c:pt>
                <c:pt idx="32">
                  <c:v>42</c:v>
                </c:pt>
                <c:pt idx="33">
                  <c:v>37</c:v>
                </c:pt>
                <c:pt idx="34">
                  <c:v>35</c:v>
                </c:pt>
                <c:pt idx="35">
                  <c:v>141</c:v>
                </c:pt>
                <c:pt idx="36">
                  <c:v>138</c:v>
                </c:pt>
                <c:pt idx="37">
                  <c:v>145</c:v>
                </c:pt>
                <c:pt idx="38">
                  <c:v>211</c:v>
                </c:pt>
                <c:pt idx="39">
                  <c:v>229</c:v>
                </c:pt>
                <c:pt idx="40">
                  <c:v>157</c:v>
                </c:pt>
                <c:pt idx="41">
                  <c:v>144</c:v>
                </c:pt>
                <c:pt idx="42">
                  <c:v>102</c:v>
                </c:pt>
                <c:pt idx="43">
                  <c:v>45</c:v>
                </c:pt>
                <c:pt idx="44">
                  <c:v>24</c:v>
                </c:pt>
                <c:pt idx="45">
                  <c:v>25</c:v>
                </c:pt>
                <c:pt idx="46">
                  <c:v>53</c:v>
                </c:pt>
                <c:pt idx="47">
                  <c:v>111</c:v>
                </c:pt>
                <c:pt idx="48">
                  <c:v>360</c:v>
                </c:pt>
                <c:pt idx="49">
                  <c:v>414</c:v>
                </c:pt>
                <c:pt idx="50">
                  <c:v>364</c:v>
                </c:pt>
                <c:pt idx="51">
                  <c:v>341</c:v>
                </c:pt>
                <c:pt idx="52">
                  <c:v>340</c:v>
                </c:pt>
                <c:pt idx="53">
                  <c:v>292</c:v>
                </c:pt>
                <c:pt idx="54">
                  <c:v>234</c:v>
                </c:pt>
                <c:pt idx="55">
                  <c:v>72</c:v>
                </c:pt>
                <c:pt idx="56">
                  <c:v>45</c:v>
                </c:pt>
                <c:pt idx="57">
                  <c:v>93</c:v>
                </c:pt>
                <c:pt idx="58">
                  <c:v>53</c:v>
                </c:pt>
                <c:pt idx="59">
                  <c:v>50</c:v>
                </c:pt>
                <c:pt idx="60">
                  <c:v>37</c:v>
                </c:pt>
                <c:pt idx="61">
                  <c:v>51</c:v>
                </c:pt>
                <c:pt idx="62">
                  <c:v>47</c:v>
                </c:pt>
                <c:pt idx="63">
                  <c:v>69</c:v>
                </c:pt>
                <c:pt idx="64">
                  <c:v>59</c:v>
                </c:pt>
                <c:pt idx="65">
                  <c:v>40</c:v>
                </c:pt>
              </c:numCache>
            </c:numRef>
          </c:val>
        </c:ser>
        <c:ser>
          <c:idx val="1"/>
          <c:order val="1"/>
          <c:tx>
            <c:strRef>
              <c:f>Sheet1!$A$3</c:f>
              <c:strCache>
                <c:ptCount val="1"/>
                <c:pt idx="0">
                  <c:v>Iraq</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Sheet1!$B$3:$BO$3</c:f>
              <c:numCache>
                <c:formatCode>General</c:formatCode>
                <c:ptCount val="66"/>
                <c:pt idx="0">
                  <c:v>13</c:v>
                </c:pt>
                <c:pt idx="1">
                  <c:v>134</c:v>
                </c:pt>
                <c:pt idx="2">
                  <c:v>453</c:v>
                </c:pt>
                <c:pt idx="3">
                  <c:v>603</c:v>
                </c:pt>
                <c:pt idx="4">
                  <c:v>555</c:v>
                </c:pt>
                <c:pt idx="5">
                  <c:v>540</c:v>
                </c:pt>
                <c:pt idx="6">
                  <c:v>730</c:v>
                </c:pt>
                <c:pt idx="7">
                  <c:v>725</c:v>
                </c:pt>
                <c:pt idx="8">
                  <c:v>336</c:v>
                </c:pt>
                <c:pt idx="9">
                  <c:v>554</c:v>
                </c:pt>
                <c:pt idx="10">
                  <c:v>451</c:v>
                </c:pt>
                <c:pt idx="11">
                  <c:v>1</c:v>
                </c:pt>
                <c:pt idx="12">
                  <c:v>1448</c:v>
                </c:pt>
                <c:pt idx="13">
                  <c:v>2579</c:v>
                </c:pt>
                <c:pt idx="14">
                  <c:v>2222</c:v>
                </c:pt>
                <c:pt idx="15">
                  <c:v>1005</c:v>
                </c:pt>
                <c:pt idx="16">
                  <c:v>831</c:v>
                </c:pt>
                <c:pt idx="17">
                  <c:v>327</c:v>
                </c:pt>
                <c:pt idx="18">
                  <c:v>192</c:v>
                </c:pt>
                <c:pt idx="19">
                  <c:v>101</c:v>
                </c:pt>
                <c:pt idx="20">
                  <c:v>28</c:v>
                </c:pt>
                <c:pt idx="21">
                  <c:v>18</c:v>
                </c:pt>
                <c:pt idx="22">
                  <c:v>0</c:v>
                </c:pt>
                <c:pt idx="23">
                  <c:v>12</c:v>
                </c:pt>
                <c:pt idx="24">
                  <c:v>57</c:v>
                </c:pt>
                <c:pt idx="25">
                  <c:v>46</c:v>
                </c:pt>
                <c:pt idx="26">
                  <c:v>42</c:v>
                </c:pt>
                <c:pt idx="27">
                  <c:v>48</c:v>
                </c:pt>
                <c:pt idx="28">
                  <c:v>31</c:v>
                </c:pt>
                <c:pt idx="29">
                  <c:v>35</c:v>
                </c:pt>
                <c:pt idx="30">
                  <c:v>13</c:v>
                </c:pt>
                <c:pt idx="31">
                  <c:v>4</c:v>
                </c:pt>
                <c:pt idx="32">
                  <c:v>2</c:v>
                </c:pt>
                <c:pt idx="33">
                  <c:v>1</c:v>
                </c:pt>
                <c:pt idx="34">
                  <c:v>2</c:v>
                </c:pt>
                <c:pt idx="35">
                  <c:v>2</c:v>
                </c:pt>
                <c:pt idx="36">
                  <c:v>1</c:v>
                </c:pt>
                <c:pt idx="37">
                  <c:v>0</c:v>
                </c:pt>
                <c:pt idx="38">
                  <c:v>3</c:v>
                </c:pt>
                <c:pt idx="39">
                  <c:v>2</c:v>
                </c:pt>
                <c:pt idx="40">
                  <c:v>1</c:v>
                </c:pt>
                <c:pt idx="41">
                  <c:v>1</c:v>
                </c:pt>
                <c:pt idx="42">
                  <c:v>3</c:v>
                </c:pt>
                <c:pt idx="43">
                  <c:v>1</c:v>
                </c:pt>
                <c:pt idx="44">
                  <c:v>1</c:v>
                </c:pt>
                <c:pt idx="45">
                  <c:v>0</c:v>
                </c:pt>
                <c:pt idx="46">
                  <c:v>0</c:v>
                </c:pt>
                <c:pt idx="47">
                  <c:v>2</c:v>
                </c:pt>
                <c:pt idx="48">
                  <c:v>0</c:v>
                </c:pt>
                <c:pt idx="49">
                  <c:v>0</c:v>
                </c:pt>
                <c:pt idx="50">
                  <c:v>1</c:v>
                </c:pt>
                <c:pt idx="51">
                  <c:v>0</c:v>
                </c:pt>
                <c:pt idx="52">
                  <c:v>0</c:v>
                </c:pt>
                <c:pt idx="53">
                  <c:v>0</c:v>
                </c:pt>
                <c:pt idx="54">
                  <c:v>0</c:v>
                </c:pt>
                <c:pt idx="55">
                  <c:v>1</c:v>
                </c:pt>
                <c:pt idx="56">
                  <c:v>2</c:v>
                </c:pt>
                <c:pt idx="57">
                  <c:v>7</c:v>
                </c:pt>
                <c:pt idx="58">
                  <c:v>1</c:v>
                </c:pt>
                <c:pt idx="59">
                  <c:v>9</c:v>
                </c:pt>
                <c:pt idx="60">
                  <c:v>52</c:v>
                </c:pt>
                <c:pt idx="61">
                  <c:v>80</c:v>
                </c:pt>
                <c:pt idx="62">
                  <c:v>64</c:v>
                </c:pt>
                <c:pt idx="63">
                  <c:v>91</c:v>
                </c:pt>
                <c:pt idx="64">
                  <c:v>111</c:v>
                </c:pt>
                <c:pt idx="65">
                  <c:v>0</c:v>
                </c:pt>
              </c:numCache>
            </c:numRef>
          </c:val>
        </c:ser>
        <c:ser>
          <c:idx val="2"/>
          <c:order val="2"/>
          <c:tx>
            <c:strRef>
              <c:f>Sheet1!$A$4</c:f>
              <c:strCache>
                <c:ptCount val="1"/>
                <c:pt idx="0">
                  <c:v>Morocco</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Sheet1!$B$4:$BO$4</c:f>
              <c:numCache>
                <c:formatCode>General</c:formatCode>
                <c:ptCount val="66"/>
                <c:pt idx="0">
                  <c:v>83</c:v>
                </c:pt>
                <c:pt idx="1">
                  <c:v>74</c:v>
                </c:pt>
                <c:pt idx="2">
                  <c:v>157</c:v>
                </c:pt>
                <c:pt idx="3">
                  <c:v>123</c:v>
                </c:pt>
                <c:pt idx="4">
                  <c:v>597</c:v>
                </c:pt>
                <c:pt idx="5">
                  <c:v>393</c:v>
                </c:pt>
                <c:pt idx="6">
                  <c:v>76</c:v>
                </c:pt>
                <c:pt idx="7">
                  <c:v>41</c:v>
                </c:pt>
                <c:pt idx="8">
                  <c:v>122</c:v>
                </c:pt>
                <c:pt idx="9">
                  <c:v>70</c:v>
                </c:pt>
                <c:pt idx="10">
                  <c:v>49</c:v>
                </c:pt>
                <c:pt idx="11">
                  <c:v>35</c:v>
                </c:pt>
                <c:pt idx="12">
                  <c:v>65</c:v>
                </c:pt>
                <c:pt idx="13">
                  <c:v>44</c:v>
                </c:pt>
                <c:pt idx="14">
                  <c:v>109</c:v>
                </c:pt>
                <c:pt idx="15">
                  <c:v>52</c:v>
                </c:pt>
                <c:pt idx="16">
                  <c:v>94</c:v>
                </c:pt>
                <c:pt idx="17">
                  <c:v>124</c:v>
                </c:pt>
                <c:pt idx="18">
                  <c:v>68</c:v>
                </c:pt>
                <c:pt idx="19">
                  <c:v>35</c:v>
                </c:pt>
                <c:pt idx="20">
                  <c:v>0</c:v>
                </c:pt>
                <c:pt idx="21">
                  <c:v>1</c:v>
                </c:pt>
                <c:pt idx="22">
                  <c:v>0</c:v>
                </c:pt>
                <c:pt idx="23">
                  <c:v>0</c:v>
                </c:pt>
                <c:pt idx="24">
                  <c:v>0</c:v>
                </c:pt>
                <c:pt idx="25">
                  <c:v>4</c:v>
                </c:pt>
                <c:pt idx="26">
                  <c:v>35</c:v>
                </c:pt>
                <c:pt idx="27">
                  <c:v>112</c:v>
                </c:pt>
                <c:pt idx="28">
                  <c:v>145</c:v>
                </c:pt>
                <c:pt idx="29">
                  <c:v>64</c:v>
                </c:pt>
                <c:pt idx="30">
                  <c:v>23</c:v>
                </c:pt>
                <c:pt idx="31">
                  <c:v>13</c:v>
                </c:pt>
                <c:pt idx="32">
                  <c:v>10</c:v>
                </c:pt>
                <c:pt idx="33">
                  <c:v>9</c:v>
                </c:pt>
                <c:pt idx="34">
                  <c:v>24</c:v>
                </c:pt>
                <c:pt idx="35">
                  <c:v>58</c:v>
                </c:pt>
                <c:pt idx="36">
                  <c:v>34</c:v>
                </c:pt>
                <c:pt idx="37">
                  <c:v>60</c:v>
                </c:pt>
                <c:pt idx="38">
                  <c:v>118</c:v>
                </c:pt>
                <c:pt idx="39">
                  <c:v>104</c:v>
                </c:pt>
                <c:pt idx="40">
                  <c:v>41</c:v>
                </c:pt>
                <c:pt idx="41">
                  <c:v>11</c:v>
                </c:pt>
                <c:pt idx="42">
                  <c:v>2</c:v>
                </c:pt>
                <c:pt idx="43">
                  <c:v>4</c:v>
                </c:pt>
                <c:pt idx="44">
                  <c:v>6</c:v>
                </c:pt>
                <c:pt idx="45">
                  <c:v>28</c:v>
                </c:pt>
                <c:pt idx="46">
                  <c:v>25</c:v>
                </c:pt>
                <c:pt idx="47">
                  <c:v>16</c:v>
                </c:pt>
                <c:pt idx="48">
                  <c:v>35</c:v>
                </c:pt>
                <c:pt idx="49">
                  <c:v>41</c:v>
                </c:pt>
                <c:pt idx="50">
                  <c:v>40</c:v>
                </c:pt>
                <c:pt idx="51">
                  <c:v>43</c:v>
                </c:pt>
                <c:pt idx="52">
                  <c:v>66</c:v>
                </c:pt>
                <c:pt idx="53">
                  <c:v>28</c:v>
                </c:pt>
                <c:pt idx="54">
                  <c:v>15</c:v>
                </c:pt>
                <c:pt idx="55">
                  <c:v>6</c:v>
                </c:pt>
                <c:pt idx="56">
                  <c:v>0</c:v>
                </c:pt>
                <c:pt idx="57">
                  <c:v>2</c:v>
                </c:pt>
                <c:pt idx="58">
                  <c:v>4</c:v>
                </c:pt>
                <c:pt idx="59">
                  <c:v>11</c:v>
                </c:pt>
                <c:pt idx="60">
                  <c:v>7</c:v>
                </c:pt>
                <c:pt idx="61">
                  <c:v>16</c:v>
                </c:pt>
                <c:pt idx="62">
                  <c:v>10</c:v>
                </c:pt>
                <c:pt idx="63">
                  <c:v>19</c:v>
                </c:pt>
                <c:pt idx="64">
                  <c:v>3</c:v>
                </c:pt>
                <c:pt idx="65">
                  <c:v>0</c:v>
                </c:pt>
              </c:numCache>
            </c:numRef>
          </c:val>
        </c:ser>
        <c:ser>
          <c:idx val="3"/>
          <c:order val="3"/>
          <c:tx>
            <c:strRef>
              <c:f>Sheet1!$A$5</c:f>
              <c:strCache>
                <c:ptCount val="1"/>
                <c:pt idx="0">
                  <c:v>Pakistan</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Sheet1!$B$5:$BO$5</c:f>
              <c:numCache>
                <c:formatCode>General</c:formatCode>
                <c:ptCount val="66"/>
                <c:pt idx="0">
                  <c:v>5</c:v>
                </c:pt>
                <c:pt idx="1">
                  <c:v>6</c:v>
                </c:pt>
                <c:pt idx="2">
                  <c:v>21</c:v>
                </c:pt>
                <c:pt idx="3">
                  <c:v>8</c:v>
                </c:pt>
                <c:pt idx="4">
                  <c:v>4</c:v>
                </c:pt>
                <c:pt idx="5">
                  <c:v>0</c:v>
                </c:pt>
                <c:pt idx="6">
                  <c:v>3</c:v>
                </c:pt>
                <c:pt idx="7">
                  <c:v>1</c:v>
                </c:pt>
                <c:pt idx="8">
                  <c:v>0</c:v>
                </c:pt>
                <c:pt idx="9">
                  <c:v>0</c:v>
                </c:pt>
                <c:pt idx="10">
                  <c:v>5</c:v>
                </c:pt>
                <c:pt idx="11">
                  <c:v>0</c:v>
                </c:pt>
                <c:pt idx="12">
                  <c:v>23</c:v>
                </c:pt>
                <c:pt idx="13">
                  <c:v>32</c:v>
                </c:pt>
                <c:pt idx="14">
                  <c:v>41</c:v>
                </c:pt>
                <c:pt idx="15">
                  <c:v>62</c:v>
                </c:pt>
                <c:pt idx="16">
                  <c:v>104</c:v>
                </c:pt>
                <c:pt idx="17">
                  <c:v>14</c:v>
                </c:pt>
                <c:pt idx="18">
                  <c:v>8</c:v>
                </c:pt>
                <c:pt idx="19">
                  <c:v>15</c:v>
                </c:pt>
                <c:pt idx="20">
                  <c:v>26</c:v>
                </c:pt>
                <c:pt idx="21">
                  <c:v>31</c:v>
                </c:pt>
                <c:pt idx="22">
                  <c:v>35</c:v>
                </c:pt>
                <c:pt idx="23">
                  <c:v>81</c:v>
                </c:pt>
                <c:pt idx="24">
                  <c:v>125</c:v>
                </c:pt>
                <c:pt idx="25">
                  <c:v>196</c:v>
                </c:pt>
                <c:pt idx="26">
                  <c:v>131</c:v>
                </c:pt>
                <c:pt idx="27">
                  <c:v>44</c:v>
                </c:pt>
                <c:pt idx="28">
                  <c:v>132</c:v>
                </c:pt>
                <c:pt idx="29">
                  <c:v>146</c:v>
                </c:pt>
                <c:pt idx="30">
                  <c:v>110</c:v>
                </c:pt>
                <c:pt idx="31">
                  <c:v>49</c:v>
                </c:pt>
                <c:pt idx="32">
                  <c:v>31</c:v>
                </c:pt>
                <c:pt idx="33">
                  <c:v>41</c:v>
                </c:pt>
                <c:pt idx="34">
                  <c:v>55</c:v>
                </c:pt>
                <c:pt idx="35">
                  <c:v>51</c:v>
                </c:pt>
                <c:pt idx="36">
                  <c:v>158</c:v>
                </c:pt>
                <c:pt idx="37">
                  <c:v>262</c:v>
                </c:pt>
                <c:pt idx="38">
                  <c:v>371</c:v>
                </c:pt>
                <c:pt idx="39">
                  <c:v>462</c:v>
                </c:pt>
                <c:pt idx="40">
                  <c:v>611</c:v>
                </c:pt>
                <c:pt idx="41">
                  <c:v>247</c:v>
                </c:pt>
                <c:pt idx="42">
                  <c:v>36</c:v>
                </c:pt>
                <c:pt idx="43">
                  <c:v>78</c:v>
                </c:pt>
                <c:pt idx="44">
                  <c:v>54</c:v>
                </c:pt>
                <c:pt idx="45">
                  <c:v>89</c:v>
                </c:pt>
                <c:pt idx="46">
                  <c:v>145</c:v>
                </c:pt>
                <c:pt idx="47">
                  <c:v>163</c:v>
                </c:pt>
                <c:pt idx="48">
                  <c:v>428</c:v>
                </c:pt>
                <c:pt idx="49">
                  <c:v>599</c:v>
                </c:pt>
                <c:pt idx="50">
                  <c:v>809</c:v>
                </c:pt>
                <c:pt idx="51">
                  <c:v>745</c:v>
                </c:pt>
                <c:pt idx="52">
                  <c:v>851</c:v>
                </c:pt>
                <c:pt idx="53">
                  <c:v>618</c:v>
                </c:pt>
                <c:pt idx="54">
                  <c:v>450</c:v>
                </c:pt>
                <c:pt idx="55">
                  <c:v>490</c:v>
                </c:pt>
                <c:pt idx="56">
                  <c:v>443</c:v>
                </c:pt>
                <c:pt idx="57">
                  <c:v>568</c:v>
                </c:pt>
                <c:pt idx="58">
                  <c:v>721</c:v>
                </c:pt>
                <c:pt idx="59">
                  <c:v>1326</c:v>
                </c:pt>
                <c:pt idx="60">
                  <c:v>3040</c:v>
                </c:pt>
                <c:pt idx="61">
                  <c:v>1350</c:v>
                </c:pt>
                <c:pt idx="62">
                  <c:v>525</c:v>
                </c:pt>
                <c:pt idx="63">
                  <c:v>175</c:v>
                </c:pt>
                <c:pt idx="64">
                  <c:v>461</c:v>
                </c:pt>
                <c:pt idx="65">
                  <c:v>189</c:v>
                </c:pt>
              </c:numCache>
            </c:numRef>
          </c:val>
        </c:ser>
        <c:ser>
          <c:idx val="4"/>
          <c:order val="4"/>
          <c:tx>
            <c:strRef>
              <c:f>Sheet1!$A$6</c:f>
              <c:strCache>
                <c:ptCount val="1"/>
                <c:pt idx="0">
                  <c:v>Sudan</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Sheet1!$B$6:$BO$6</c:f>
              <c:numCache>
                <c:formatCode>General</c:formatCode>
                <c:ptCount val="66"/>
                <c:pt idx="0">
                  <c:v>7</c:v>
                </c:pt>
                <c:pt idx="1">
                  <c:v>2</c:v>
                </c:pt>
                <c:pt idx="2">
                  <c:v>8</c:v>
                </c:pt>
                <c:pt idx="3">
                  <c:v>45</c:v>
                </c:pt>
                <c:pt idx="4">
                  <c:v>9</c:v>
                </c:pt>
                <c:pt idx="5">
                  <c:v>2</c:v>
                </c:pt>
                <c:pt idx="6">
                  <c:v>7</c:v>
                </c:pt>
                <c:pt idx="7">
                  <c:v>1</c:v>
                </c:pt>
                <c:pt idx="8">
                  <c:v>1</c:v>
                </c:pt>
                <c:pt idx="9">
                  <c:v>9</c:v>
                </c:pt>
                <c:pt idx="10">
                  <c:v>0</c:v>
                </c:pt>
                <c:pt idx="11">
                  <c:v>6</c:v>
                </c:pt>
                <c:pt idx="12">
                  <c:v>9</c:v>
                </c:pt>
                <c:pt idx="13">
                  <c:v>9</c:v>
                </c:pt>
                <c:pt idx="14">
                  <c:v>9</c:v>
                </c:pt>
                <c:pt idx="15">
                  <c:v>4</c:v>
                </c:pt>
                <c:pt idx="16">
                  <c:v>5</c:v>
                </c:pt>
                <c:pt idx="17">
                  <c:v>0</c:v>
                </c:pt>
                <c:pt idx="18">
                  <c:v>1</c:v>
                </c:pt>
                <c:pt idx="19">
                  <c:v>4</c:v>
                </c:pt>
                <c:pt idx="20">
                  <c:v>6</c:v>
                </c:pt>
                <c:pt idx="21">
                  <c:v>10</c:v>
                </c:pt>
                <c:pt idx="22">
                  <c:v>10</c:v>
                </c:pt>
                <c:pt idx="23">
                  <c:v>1</c:v>
                </c:pt>
                <c:pt idx="24">
                  <c:v>8</c:v>
                </c:pt>
                <c:pt idx="25">
                  <c:v>19</c:v>
                </c:pt>
                <c:pt idx="26">
                  <c:v>129</c:v>
                </c:pt>
                <c:pt idx="27">
                  <c:v>142</c:v>
                </c:pt>
                <c:pt idx="28">
                  <c:v>112</c:v>
                </c:pt>
                <c:pt idx="29">
                  <c:v>46</c:v>
                </c:pt>
                <c:pt idx="30">
                  <c:v>27</c:v>
                </c:pt>
                <c:pt idx="31">
                  <c:v>37</c:v>
                </c:pt>
                <c:pt idx="32">
                  <c:v>32</c:v>
                </c:pt>
                <c:pt idx="33">
                  <c:v>38</c:v>
                </c:pt>
                <c:pt idx="34">
                  <c:v>23</c:v>
                </c:pt>
                <c:pt idx="35">
                  <c:v>0</c:v>
                </c:pt>
                <c:pt idx="36">
                  <c:v>281</c:v>
                </c:pt>
                <c:pt idx="37">
                  <c:v>805</c:v>
                </c:pt>
                <c:pt idx="38">
                  <c:v>1346</c:v>
                </c:pt>
                <c:pt idx="39">
                  <c:v>730</c:v>
                </c:pt>
                <c:pt idx="40">
                  <c:v>779</c:v>
                </c:pt>
                <c:pt idx="41">
                  <c:v>467</c:v>
                </c:pt>
                <c:pt idx="42">
                  <c:v>240</c:v>
                </c:pt>
                <c:pt idx="43">
                  <c:v>48</c:v>
                </c:pt>
                <c:pt idx="44">
                  <c:v>148</c:v>
                </c:pt>
                <c:pt idx="45">
                  <c:v>214</c:v>
                </c:pt>
                <c:pt idx="46">
                  <c:v>178</c:v>
                </c:pt>
                <c:pt idx="47">
                  <c:v>380</c:v>
                </c:pt>
                <c:pt idx="48">
                  <c:v>584</c:v>
                </c:pt>
                <c:pt idx="49">
                  <c:v>1034</c:v>
                </c:pt>
                <c:pt idx="50">
                  <c:v>1042</c:v>
                </c:pt>
                <c:pt idx="51">
                  <c:v>835</c:v>
                </c:pt>
                <c:pt idx="52">
                  <c:v>1471</c:v>
                </c:pt>
                <c:pt idx="53">
                  <c:v>997</c:v>
                </c:pt>
                <c:pt idx="54">
                  <c:v>420</c:v>
                </c:pt>
                <c:pt idx="55">
                  <c:v>722</c:v>
                </c:pt>
                <c:pt idx="56">
                  <c:v>779</c:v>
                </c:pt>
                <c:pt idx="57">
                  <c:v>264</c:v>
                </c:pt>
                <c:pt idx="58">
                  <c:v>297</c:v>
                </c:pt>
                <c:pt idx="59">
                  <c:v>76</c:v>
                </c:pt>
                <c:pt idx="60">
                  <c:v>258</c:v>
                </c:pt>
                <c:pt idx="61">
                  <c:v>348</c:v>
                </c:pt>
                <c:pt idx="62">
                  <c:v>589</c:v>
                </c:pt>
                <c:pt idx="63">
                  <c:v>385</c:v>
                </c:pt>
                <c:pt idx="64">
                  <c:v>325</c:v>
                </c:pt>
                <c:pt idx="65">
                  <c:v>246</c:v>
                </c:pt>
              </c:numCache>
            </c:numRef>
          </c:val>
        </c:ser>
        <c:ser>
          <c:idx val="5"/>
          <c:order val="5"/>
          <c:tx>
            <c:strRef>
              <c:f>Sheet1!$A$7</c:f>
              <c:strCache>
                <c:ptCount val="1"/>
                <c:pt idx="0">
                  <c:v>South Sudan</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Sheet1!$B$7:$BO$7</c:f>
              <c:numCache>
                <c:formatCode>General</c:formatCode>
                <c:ptCount val="6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124</c:v>
                </c:pt>
                <c:pt idx="37">
                  <c:v>106</c:v>
                </c:pt>
                <c:pt idx="38">
                  <c:v>54</c:v>
                </c:pt>
                <c:pt idx="39">
                  <c:v>61</c:v>
                </c:pt>
                <c:pt idx="40">
                  <c:v>79</c:v>
                </c:pt>
                <c:pt idx="41">
                  <c:v>123</c:v>
                </c:pt>
                <c:pt idx="42">
                  <c:v>13</c:v>
                </c:pt>
                <c:pt idx="43">
                  <c:v>2</c:v>
                </c:pt>
                <c:pt idx="44">
                  <c:v>1</c:v>
                </c:pt>
                <c:pt idx="45">
                  <c:v>0</c:v>
                </c:pt>
                <c:pt idx="46">
                  <c:v>0</c:v>
                </c:pt>
                <c:pt idx="47">
                  <c:v>0</c:v>
                </c:pt>
                <c:pt idx="48">
                  <c:v>120</c:v>
                </c:pt>
                <c:pt idx="49">
                  <c:v>291</c:v>
                </c:pt>
                <c:pt idx="50">
                  <c:v>411</c:v>
                </c:pt>
                <c:pt idx="51">
                  <c:v>447</c:v>
                </c:pt>
                <c:pt idx="52">
                  <c:v>404</c:v>
                </c:pt>
                <c:pt idx="53">
                  <c:v>171</c:v>
                </c:pt>
                <c:pt idx="54">
                  <c:v>65</c:v>
                </c:pt>
                <c:pt idx="55">
                  <c:v>6</c:v>
                </c:pt>
                <c:pt idx="56">
                  <c:v>2</c:v>
                </c:pt>
                <c:pt idx="57">
                  <c:v>20</c:v>
                </c:pt>
                <c:pt idx="58">
                  <c:v>19</c:v>
                </c:pt>
                <c:pt idx="59">
                  <c:v>13</c:v>
                </c:pt>
                <c:pt idx="60">
                  <c:v>116</c:v>
                </c:pt>
                <c:pt idx="61">
                  <c:v>122</c:v>
                </c:pt>
                <c:pt idx="62">
                  <c:v>115</c:v>
                </c:pt>
                <c:pt idx="63">
                  <c:v>16</c:v>
                </c:pt>
                <c:pt idx="64">
                  <c:v>0</c:v>
                </c:pt>
                <c:pt idx="65">
                  <c:v>0</c:v>
                </c:pt>
              </c:numCache>
            </c:numRef>
          </c:val>
        </c:ser>
        <c:ser>
          <c:idx val="6"/>
          <c:order val="6"/>
          <c:tx>
            <c:strRef>
              <c:f>Sheet1!$A$8</c:f>
              <c:strCache>
                <c:ptCount val="1"/>
                <c:pt idx="0">
                  <c:v>Somalia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Sheet1!$B$8:$BO$8</c:f>
              <c:numCache>
                <c:formatCode>General</c:formatCode>
                <c:ptCount val="66"/>
                <c:pt idx="0">
                  <c:v>34</c:v>
                </c:pt>
                <c:pt idx="1">
                  <c:v>21</c:v>
                </c:pt>
                <c:pt idx="2">
                  <c:v>34</c:v>
                </c:pt>
                <c:pt idx="3">
                  <c:v>30</c:v>
                </c:pt>
                <c:pt idx="4">
                  <c:v>30</c:v>
                </c:pt>
                <c:pt idx="5">
                  <c:v>48</c:v>
                </c:pt>
                <c:pt idx="6">
                  <c:v>30</c:v>
                </c:pt>
                <c:pt idx="7">
                  <c:v>16</c:v>
                </c:pt>
                <c:pt idx="8">
                  <c:v>51</c:v>
                </c:pt>
                <c:pt idx="9">
                  <c:v>94</c:v>
                </c:pt>
                <c:pt idx="10">
                  <c:v>455</c:v>
                </c:pt>
                <c:pt idx="11">
                  <c:v>286</c:v>
                </c:pt>
                <c:pt idx="12">
                  <c:v>85</c:v>
                </c:pt>
                <c:pt idx="13">
                  <c:v>83</c:v>
                </c:pt>
                <c:pt idx="14">
                  <c:v>127</c:v>
                </c:pt>
                <c:pt idx="15">
                  <c:v>386</c:v>
                </c:pt>
                <c:pt idx="16">
                  <c:v>520</c:v>
                </c:pt>
                <c:pt idx="17">
                  <c:v>166</c:v>
                </c:pt>
                <c:pt idx="18">
                  <c:v>1</c:v>
                </c:pt>
                <c:pt idx="19">
                  <c:v>2</c:v>
                </c:pt>
                <c:pt idx="20">
                  <c:v>0</c:v>
                </c:pt>
                <c:pt idx="21">
                  <c:v>0</c:v>
                </c:pt>
                <c:pt idx="22">
                  <c:v>0</c:v>
                </c:pt>
                <c:pt idx="23">
                  <c:v>0</c:v>
                </c:pt>
                <c:pt idx="24">
                  <c:v>60</c:v>
                </c:pt>
                <c:pt idx="25">
                  <c:v>196</c:v>
                </c:pt>
                <c:pt idx="26">
                  <c:v>61</c:v>
                </c:pt>
                <c:pt idx="27">
                  <c:v>86</c:v>
                </c:pt>
                <c:pt idx="28">
                  <c:v>80</c:v>
                </c:pt>
                <c:pt idx="29">
                  <c:v>42</c:v>
                </c:pt>
                <c:pt idx="30">
                  <c:v>33</c:v>
                </c:pt>
                <c:pt idx="31">
                  <c:v>9</c:v>
                </c:pt>
                <c:pt idx="32">
                  <c:v>7</c:v>
                </c:pt>
                <c:pt idx="33">
                  <c:v>21</c:v>
                </c:pt>
                <c:pt idx="34">
                  <c:v>16</c:v>
                </c:pt>
                <c:pt idx="35">
                  <c:v>0</c:v>
                </c:pt>
                <c:pt idx="36">
                  <c:v>264</c:v>
                </c:pt>
                <c:pt idx="37">
                  <c:v>347</c:v>
                </c:pt>
                <c:pt idx="38">
                  <c:v>925</c:v>
                </c:pt>
                <c:pt idx="39">
                  <c:v>878</c:v>
                </c:pt>
                <c:pt idx="40">
                  <c:v>536</c:v>
                </c:pt>
                <c:pt idx="41">
                  <c:v>502</c:v>
                </c:pt>
                <c:pt idx="42">
                  <c:v>321</c:v>
                </c:pt>
                <c:pt idx="43">
                  <c:v>1978</c:v>
                </c:pt>
                <c:pt idx="44">
                  <c:v>1927</c:v>
                </c:pt>
                <c:pt idx="45">
                  <c:v>3086</c:v>
                </c:pt>
                <c:pt idx="46">
                  <c:v>2185</c:v>
                </c:pt>
                <c:pt idx="47">
                  <c:v>2719</c:v>
                </c:pt>
                <c:pt idx="48">
                  <c:v>773</c:v>
                </c:pt>
                <c:pt idx="49">
                  <c:v>740</c:v>
                </c:pt>
                <c:pt idx="50">
                  <c:v>819</c:v>
                </c:pt>
                <c:pt idx="51">
                  <c:v>1040</c:v>
                </c:pt>
                <c:pt idx="52">
                  <c:v>1191</c:v>
                </c:pt>
                <c:pt idx="53">
                  <c:v>1072</c:v>
                </c:pt>
                <c:pt idx="54">
                  <c:v>1056</c:v>
                </c:pt>
                <c:pt idx="55">
                  <c:v>749</c:v>
                </c:pt>
                <c:pt idx="56">
                  <c:v>690</c:v>
                </c:pt>
                <c:pt idx="57">
                  <c:v>682</c:v>
                </c:pt>
                <c:pt idx="58">
                  <c:v>414</c:v>
                </c:pt>
                <c:pt idx="59">
                  <c:v>517</c:v>
                </c:pt>
                <c:pt idx="60">
                  <c:v>452</c:v>
                </c:pt>
                <c:pt idx="61">
                  <c:v>333</c:v>
                </c:pt>
                <c:pt idx="62">
                  <c:v>177</c:v>
                </c:pt>
                <c:pt idx="63">
                  <c:v>111</c:v>
                </c:pt>
                <c:pt idx="64">
                  <c:v>367</c:v>
                </c:pt>
                <c:pt idx="65">
                  <c:v>153</c:v>
                </c:pt>
              </c:numCache>
            </c:numRef>
          </c:val>
        </c:ser>
        <c:ser>
          <c:idx val="7"/>
          <c:order val="7"/>
          <c:tx>
            <c:strRef>
              <c:f>Sheet1!$A$9</c:f>
              <c:strCache>
                <c:ptCount val="1"/>
                <c:pt idx="0">
                  <c:v>Yemen</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Sheet1!$B$9:$BO$9</c:f>
              <c:numCache>
                <c:formatCode>General</c:formatCode>
                <c:ptCount val="66"/>
                <c:pt idx="0">
                  <c:v>1</c:v>
                </c:pt>
                <c:pt idx="1">
                  <c:v>7</c:v>
                </c:pt>
                <c:pt idx="2">
                  <c:v>5</c:v>
                </c:pt>
                <c:pt idx="3">
                  <c:v>10</c:v>
                </c:pt>
                <c:pt idx="4">
                  <c:v>18</c:v>
                </c:pt>
                <c:pt idx="5">
                  <c:v>2</c:v>
                </c:pt>
                <c:pt idx="6">
                  <c:v>0</c:v>
                </c:pt>
                <c:pt idx="7">
                  <c:v>4</c:v>
                </c:pt>
                <c:pt idx="8">
                  <c:v>0</c:v>
                </c:pt>
                <c:pt idx="9">
                  <c:v>0</c:v>
                </c:pt>
                <c:pt idx="10">
                  <c:v>2</c:v>
                </c:pt>
                <c:pt idx="11">
                  <c:v>4</c:v>
                </c:pt>
                <c:pt idx="12">
                  <c:v>6</c:v>
                </c:pt>
                <c:pt idx="13">
                  <c:v>1</c:v>
                </c:pt>
                <c:pt idx="14">
                  <c:v>18</c:v>
                </c:pt>
                <c:pt idx="15">
                  <c:v>16</c:v>
                </c:pt>
                <c:pt idx="16">
                  <c:v>20</c:v>
                </c:pt>
                <c:pt idx="17">
                  <c:v>15</c:v>
                </c:pt>
                <c:pt idx="18">
                  <c:v>3</c:v>
                </c:pt>
                <c:pt idx="19">
                  <c:v>14</c:v>
                </c:pt>
                <c:pt idx="20">
                  <c:v>5</c:v>
                </c:pt>
                <c:pt idx="21">
                  <c:v>12</c:v>
                </c:pt>
                <c:pt idx="22">
                  <c:v>11</c:v>
                </c:pt>
                <c:pt idx="23">
                  <c:v>6</c:v>
                </c:pt>
                <c:pt idx="24">
                  <c:v>91</c:v>
                </c:pt>
                <c:pt idx="25">
                  <c:v>76</c:v>
                </c:pt>
                <c:pt idx="26">
                  <c:v>47</c:v>
                </c:pt>
                <c:pt idx="27">
                  <c:v>18</c:v>
                </c:pt>
                <c:pt idx="28">
                  <c:v>40</c:v>
                </c:pt>
                <c:pt idx="29">
                  <c:v>29</c:v>
                </c:pt>
                <c:pt idx="30">
                  <c:v>19</c:v>
                </c:pt>
                <c:pt idx="31">
                  <c:v>20</c:v>
                </c:pt>
                <c:pt idx="32">
                  <c:v>10</c:v>
                </c:pt>
                <c:pt idx="33">
                  <c:v>14</c:v>
                </c:pt>
                <c:pt idx="34">
                  <c:v>8</c:v>
                </c:pt>
                <c:pt idx="35">
                  <c:v>0</c:v>
                </c:pt>
                <c:pt idx="36">
                  <c:v>122</c:v>
                </c:pt>
                <c:pt idx="37">
                  <c:v>180</c:v>
                </c:pt>
                <c:pt idx="38">
                  <c:v>100</c:v>
                </c:pt>
                <c:pt idx="39">
                  <c:v>58</c:v>
                </c:pt>
                <c:pt idx="40">
                  <c:v>54</c:v>
                </c:pt>
                <c:pt idx="41">
                  <c:v>51</c:v>
                </c:pt>
                <c:pt idx="42">
                  <c:v>67</c:v>
                </c:pt>
                <c:pt idx="43">
                  <c:v>26</c:v>
                </c:pt>
                <c:pt idx="44">
                  <c:v>117</c:v>
                </c:pt>
                <c:pt idx="45">
                  <c:v>72</c:v>
                </c:pt>
                <c:pt idx="46">
                  <c:v>0</c:v>
                </c:pt>
                <c:pt idx="47">
                  <c:v>0</c:v>
                </c:pt>
                <c:pt idx="48">
                  <c:v>662</c:v>
                </c:pt>
                <c:pt idx="49">
                  <c:v>485</c:v>
                </c:pt>
                <c:pt idx="50">
                  <c:v>325</c:v>
                </c:pt>
                <c:pt idx="51">
                  <c:v>114</c:v>
                </c:pt>
                <c:pt idx="52">
                  <c:v>232</c:v>
                </c:pt>
                <c:pt idx="53">
                  <c:v>211</c:v>
                </c:pt>
                <c:pt idx="54">
                  <c:v>25</c:v>
                </c:pt>
                <c:pt idx="55">
                  <c:v>24</c:v>
                </c:pt>
                <c:pt idx="56">
                  <c:v>2</c:v>
                </c:pt>
                <c:pt idx="57">
                  <c:v>1</c:v>
                </c:pt>
                <c:pt idx="58">
                  <c:v>12</c:v>
                </c:pt>
                <c:pt idx="59">
                  <c:v>75</c:v>
                </c:pt>
                <c:pt idx="60">
                  <c:v>21</c:v>
                </c:pt>
                <c:pt idx="61">
                  <c:v>77</c:v>
                </c:pt>
                <c:pt idx="62">
                  <c:v>60</c:v>
                </c:pt>
                <c:pt idx="63">
                  <c:v>35</c:v>
                </c:pt>
                <c:pt idx="64">
                  <c:v>98</c:v>
                </c:pt>
                <c:pt idx="65">
                  <c:v>0</c:v>
                </c:pt>
              </c:numCache>
            </c:numRef>
          </c:val>
        </c:ser>
        <c:ser>
          <c:idx val="8"/>
          <c:order val="8"/>
          <c:tx>
            <c:strRef>
              <c:f>Sheet1!$A$10</c:f>
              <c:strCache>
                <c:ptCount val="1"/>
                <c:pt idx="0">
                  <c:v>Lebanon</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Sheet1!$B$10:$BO$10</c:f>
              <c:numCache>
                <c:formatCode>General</c:formatCode>
                <c:ptCount val="66"/>
                <c:pt idx="0">
                  <c:v>0</c:v>
                </c:pt>
                <c:pt idx="1">
                  <c:v>4</c:v>
                </c:pt>
                <c:pt idx="2">
                  <c:v>6</c:v>
                </c:pt>
                <c:pt idx="3">
                  <c:v>5</c:v>
                </c:pt>
                <c:pt idx="4">
                  <c:v>7</c:v>
                </c:pt>
                <c:pt idx="5">
                  <c:v>4</c:v>
                </c:pt>
                <c:pt idx="6">
                  <c:v>3</c:v>
                </c:pt>
                <c:pt idx="7">
                  <c:v>2</c:v>
                </c:pt>
                <c:pt idx="8">
                  <c:v>1</c:v>
                </c:pt>
                <c:pt idx="9">
                  <c:v>4</c:v>
                </c:pt>
                <c:pt idx="10">
                  <c:v>2</c:v>
                </c:pt>
                <c:pt idx="11">
                  <c:v>3</c:v>
                </c:pt>
                <c:pt idx="12">
                  <c:v>1</c:v>
                </c:pt>
                <c:pt idx="13">
                  <c:v>1</c:v>
                </c:pt>
                <c:pt idx="14">
                  <c:v>3</c:v>
                </c:pt>
                <c:pt idx="15">
                  <c:v>8</c:v>
                </c:pt>
                <c:pt idx="16">
                  <c:v>7</c:v>
                </c:pt>
                <c:pt idx="17">
                  <c:v>3</c:v>
                </c:pt>
                <c:pt idx="18">
                  <c:v>5</c:v>
                </c:pt>
                <c:pt idx="19">
                  <c:v>0</c:v>
                </c:pt>
                <c:pt idx="20">
                  <c:v>0</c:v>
                </c:pt>
                <c:pt idx="21">
                  <c:v>1</c:v>
                </c:pt>
                <c:pt idx="22">
                  <c:v>0</c:v>
                </c:pt>
                <c:pt idx="23">
                  <c:v>2</c:v>
                </c:pt>
                <c:pt idx="24">
                  <c:v>2</c:v>
                </c:pt>
                <c:pt idx="25">
                  <c:v>1</c:v>
                </c:pt>
                <c:pt idx="26">
                  <c:v>4</c:v>
                </c:pt>
                <c:pt idx="27">
                  <c:v>1</c:v>
                </c:pt>
                <c:pt idx="28">
                  <c:v>2</c:v>
                </c:pt>
                <c:pt idx="29">
                  <c:v>2</c:v>
                </c:pt>
                <c:pt idx="30">
                  <c:v>2</c:v>
                </c:pt>
                <c:pt idx="31">
                  <c:v>1</c:v>
                </c:pt>
                <c:pt idx="32">
                  <c:v>0</c:v>
                </c:pt>
                <c:pt idx="33">
                  <c:v>0</c:v>
                </c:pt>
                <c:pt idx="34">
                  <c:v>3</c:v>
                </c:pt>
                <c:pt idx="35">
                  <c:v>2</c:v>
                </c:pt>
                <c:pt idx="36">
                  <c:v>1</c:v>
                </c:pt>
                <c:pt idx="37">
                  <c:v>1</c:v>
                </c:pt>
                <c:pt idx="38">
                  <c:v>0</c:v>
                </c:pt>
                <c:pt idx="39">
                  <c:v>0</c:v>
                </c:pt>
                <c:pt idx="40">
                  <c:v>2</c:v>
                </c:pt>
                <c:pt idx="41">
                  <c:v>1</c:v>
                </c:pt>
                <c:pt idx="42">
                  <c:v>0</c:v>
                </c:pt>
                <c:pt idx="43">
                  <c:v>1</c:v>
                </c:pt>
                <c:pt idx="44">
                  <c:v>0</c:v>
                </c:pt>
                <c:pt idx="45">
                  <c:v>1</c:v>
                </c:pt>
                <c:pt idx="46">
                  <c:v>0</c:v>
                </c:pt>
                <c:pt idx="47">
                  <c:v>0</c:v>
                </c:pt>
                <c:pt idx="48">
                  <c:v>0</c:v>
                </c:pt>
                <c:pt idx="49">
                  <c:v>1</c:v>
                </c:pt>
                <c:pt idx="50">
                  <c:v>1</c:v>
                </c:pt>
                <c:pt idx="51">
                  <c:v>3</c:v>
                </c:pt>
                <c:pt idx="52">
                  <c:v>0</c:v>
                </c:pt>
                <c:pt idx="53">
                  <c:v>1</c:v>
                </c:pt>
                <c:pt idx="54">
                  <c:v>2</c:v>
                </c:pt>
                <c:pt idx="55">
                  <c:v>1</c:v>
                </c:pt>
                <c:pt idx="56">
                  <c:v>0</c:v>
                </c:pt>
                <c:pt idx="57">
                  <c:v>0</c:v>
                </c:pt>
                <c:pt idx="58">
                  <c:v>0</c:v>
                </c:pt>
                <c:pt idx="59">
                  <c:v>0</c:v>
                </c:pt>
                <c:pt idx="60">
                  <c:v>26</c:v>
                </c:pt>
                <c:pt idx="61">
                  <c:v>132</c:v>
                </c:pt>
                <c:pt idx="62">
                  <c:v>196</c:v>
                </c:pt>
                <c:pt idx="63">
                  <c:v>390</c:v>
                </c:pt>
                <c:pt idx="64">
                  <c:v>407</c:v>
                </c:pt>
                <c:pt idx="65">
                  <c:v>170</c:v>
                </c:pt>
              </c:numCache>
            </c:numRef>
          </c:val>
        </c:ser>
        <c:ser>
          <c:idx val="9"/>
          <c:order val="9"/>
          <c:tx>
            <c:strRef>
              <c:f>Sheet1!$A$11</c:f>
              <c:strCache>
                <c:ptCount val="1"/>
                <c:pt idx="0">
                  <c:v>other</c:v>
                </c:pt>
              </c:strCache>
            </c:strRef>
          </c:tx>
          <c:spPr>
            <a:solidFill>
              <a:schemeClr val="tx1">
                <a:lumMod val="65000"/>
                <a:lumOff val="35000"/>
              </a:schemeClr>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Sheet1!$B$11:$BO$11</c:f>
              <c:numCache>
                <c:formatCode>General</c:formatCode>
                <c:ptCount val="66"/>
                <c:pt idx="0">
                  <c:v>84</c:v>
                </c:pt>
                <c:pt idx="1">
                  <c:v>97</c:v>
                </c:pt>
                <c:pt idx="2">
                  <c:v>199</c:v>
                </c:pt>
                <c:pt idx="3">
                  <c:v>479</c:v>
                </c:pt>
                <c:pt idx="4">
                  <c:v>341</c:v>
                </c:pt>
                <c:pt idx="5">
                  <c:v>542</c:v>
                </c:pt>
                <c:pt idx="6">
                  <c:v>100</c:v>
                </c:pt>
                <c:pt idx="7">
                  <c:v>110</c:v>
                </c:pt>
                <c:pt idx="8">
                  <c:v>62</c:v>
                </c:pt>
                <c:pt idx="9">
                  <c:v>59</c:v>
                </c:pt>
                <c:pt idx="10">
                  <c:v>66</c:v>
                </c:pt>
                <c:pt idx="11">
                  <c:v>73</c:v>
                </c:pt>
                <c:pt idx="12">
                  <c:v>86</c:v>
                </c:pt>
                <c:pt idx="13">
                  <c:v>130</c:v>
                </c:pt>
                <c:pt idx="14">
                  <c:v>241</c:v>
                </c:pt>
                <c:pt idx="15">
                  <c:v>190</c:v>
                </c:pt>
                <c:pt idx="16">
                  <c:v>219</c:v>
                </c:pt>
                <c:pt idx="17">
                  <c:v>199</c:v>
                </c:pt>
                <c:pt idx="18">
                  <c:v>80</c:v>
                </c:pt>
                <c:pt idx="19">
                  <c:v>26</c:v>
                </c:pt>
                <c:pt idx="20">
                  <c:v>30</c:v>
                </c:pt>
                <c:pt idx="21">
                  <c:v>21</c:v>
                </c:pt>
                <c:pt idx="22">
                  <c:v>23</c:v>
                </c:pt>
                <c:pt idx="23">
                  <c:v>44</c:v>
                </c:pt>
                <c:pt idx="24">
                  <c:v>45</c:v>
                </c:pt>
                <c:pt idx="25">
                  <c:v>52</c:v>
                </c:pt>
                <c:pt idx="26">
                  <c:v>75</c:v>
                </c:pt>
                <c:pt idx="27">
                  <c:v>103</c:v>
                </c:pt>
                <c:pt idx="28">
                  <c:v>219</c:v>
                </c:pt>
                <c:pt idx="29">
                  <c:v>122</c:v>
                </c:pt>
                <c:pt idx="30">
                  <c:v>116</c:v>
                </c:pt>
                <c:pt idx="31">
                  <c:v>99</c:v>
                </c:pt>
                <c:pt idx="32">
                  <c:v>109</c:v>
                </c:pt>
                <c:pt idx="33">
                  <c:v>130</c:v>
                </c:pt>
                <c:pt idx="34">
                  <c:v>88</c:v>
                </c:pt>
                <c:pt idx="35">
                  <c:v>96</c:v>
                </c:pt>
                <c:pt idx="36">
                  <c:v>53</c:v>
                </c:pt>
                <c:pt idx="37">
                  <c:v>86</c:v>
                </c:pt>
                <c:pt idx="38">
                  <c:v>142</c:v>
                </c:pt>
                <c:pt idx="39">
                  <c:v>154</c:v>
                </c:pt>
                <c:pt idx="40">
                  <c:v>180</c:v>
                </c:pt>
                <c:pt idx="41">
                  <c:v>109</c:v>
                </c:pt>
                <c:pt idx="42">
                  <c:v>62</c:v>
                </c:pt>
                <c:pt idx="43">
                  <c:v>48</c:v>
                </c:pt>
                <c:pt idx="44">
                  <c:v>67</c:v>
                </c:pt>
                <c:pt idx="45">
                  <c:v>87</c:v>
                </c:pt>
                <c:pt idx="46">
                  <c:v>109</c:v>
                </c:pt>
                <c:pt idx="47">
                  <c:v>50</c:v>
                </c:pt>
                <c:pt idx="48">
                  <c:v>57</c:v>
                </c:pt>
                <c:pt idx="49">
                  <c:v>92</c:v>
                </c:pt>
                <c:pt idx="50">
                  <c:v>169</c:v>
                </c:pt>
                <c:pt idx="51">
                  <c:v>331</c:v>
                </c:pt>
                <c:pt idx="52">
                  <c:v>215</c:v>
                </c:pt>
                <c:pt idx="53">
                  <c:v>127</c:v>
                </c:pt>
                <c:pt idx="54">
                  <c:v>121</c:v>
                </c:pt>
                <c:pt idx="55">
                  <c:v>65</c:v>
                </c:pt>
                <c:pt idx="56">
                  <c:v>55</c:v>
                </c:pt>
                <c:pt idx="57">
                  <c:v>48</c:v>
                </c:pt>
                <c:pt idx="58">
                  <c:v>45</c:v>
                </c:pt>
                <c:pt idx="59">
                  <c:v>93</c:v>
                </c:pt>
                <c:pt idx="60">
                  <c:v>83</c:v>
                </c:pt>
                <c:pt idx="61">
                  <c:v>138</c:v>
                </c:pt>
                <c:pt idx="62">
                  <c:v>143</c:v>
                </c:pt>
                <c:pt idx="63">
                  <c:v>223</c:v>
                </c:pt>
                <c:pt idx="64">
                  <c:v>227</c:v>
                </c:pt>
                <c:pt idx="65">
                  <c:v>23</c:v>
                </c:pt>
              </c:numCache>
            </c:numRef>
          </c:val>
        </c:ser>
        <c:dLbls/>
        <c:gapWidth val="20"/>
        <c:overlap val="100"/>
        <c:axId val="215536384"/>
        <c:axId val="215537920"/>
      </c:barChart>
      <c:catAx>
        <c:axId val="215536384"/>
        <c:scaling>
          <c:orientation val="minMax"/>
        </c:scaling>
        <c:axPos val="b"/>
        <c:tickLblPos val="nextTo"/>
        <c:txPr>
          <a:bodyPr/>
          <a:lstStyle/>
          <a:p>
            <a:pPr>
              <a:defRPr sz="1000" baseline="0"/>
            </a:pPr>
            <a:endParaRPr lang="en-US"/>
          </a:p>
        </c:txPr>
        <c:crossAx val="215537920"/>
        <c:crosses val="autoZero"/>
        <c:auto val="1"/>
        <c:lblAlgn val="ctr"/>
        <c:lblOffset val="100"/>
      </c:catAx>
      <c:valAx>
        <c:axId val="215537920"/>
        <c:scaling>
          <c:orientation val="minMax"/>
        </c:scaling>
        <c:axPos val="l"/>
        <c:numFmt formatCode="General" sourceLinked="1"/>
        <c:tickLblPos val="nextTo"/>
        <c:txPr>
          <a:bodyPr/>
          <a:lstStyle/>
          <a:p>
            <a:pPr>
              <a:defRPr sz="1200"/>
            </a:pPr>
            <a:endParaRPr lang="en-US"/>
          </a:p>
        </c:txPr>
        <c:crossAx val="215536384"/>
        <c:crosses val="autoZero"/>
        <c:crossBetween val="between"/>
      </c:valAx>
    </c:plotArea>
    <c:legend>
      <c:legendPos val="b"/>
      <c:layout/>
      <c:txPr>
        <a:bodyPr/>
        <a:lstStyle/>
        <a:p>
          <a:pPr>
            <a:defRPr sz="1100"/>
          </a:pPr>
          <a:endParaRPr lang="en-US"/>
        </a:p>
      </c:txPr>
    </c:legend>
    <c:plotVisOnly val="1"/>
    <c:dispBlanksAs val="gap"/>
  </c:chart>
  <c:txPr>
    <a:bodyPr/>
    <a:lstStyle/>
    <a:p>
      <a:pPr>
        <a:defRPr sz="180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1583992120745386"/>
          <c:y val="3.2791535709936946E-2"/>
          <c:w val="0.85488529502674449"/>
          <c:h val="0.70150203913084141"/>
        </c:manualLayout>
      </c:layout>
      <c:barChart>
        <c:barDir val="col"/>
        <c:grouping val="stacked"/>
        <c:ser>
          <c:idx val="0"/>
          <c:order val="0"/>
          <c:tx>
            <c:strRef>
              <c:f>Sheet1!$A$2</c:f>
              <c:strCache>
                <c:ptCount val="1"/>
                <c:pt idx="0">
                  <c:v>Belgium</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Sheet1!$B$2:$BO$2</c:f>
              <c:numCache>
                <c:formatCode>General</c:formatCode>
                <c:ptCount val="66"/>
                <c:pt idx="0">
                  <c:v>27</c:v>
                </c:pt>
                <c:pt idx="1">
                  <c:v>17</c:v>
                </c:pt>
                <c:pt idx="2">
                  <c:v>34</c:v>
                </c:pt>
                <c:pt idx="3">
                  <c:v>9</c:v>
                </c:pt>
                <c:pt idx="4">
                  <c:v>6</c:v>
                </c:pt>
                <c:pt idx="5">
                  <c:v>0</c:v>
                </c:pt>
                <c:pt idx="6">
                  <c:v>0</c:v>
                </c:pt>
                <c:pt idx="7">
                  <c:v>0</c:v>
                </c:pt>
                <c:pt idx="8">
                  <c:v>0</c:v>
                </c:pt>
                <c:pt idx="9">
                  <c:v>0</c:v>
                </c:pt>
                <c:pt idx="10">
                  <c:v>0</c:v>
                </c:pt>
                <c:pt idx="11">
                  <c:v>0</c:v>
                </c:pt>
                <c:pt idx="12">
                  <c:v>2</c:v>
                </c:pt>
                <c:pt idx="13">
                  <c:v>1</c:v>
                </c:pt>
                <c:pt idx="14">
                  <c:v>0</c:v>
                </c:pt>
                <c:pt idx="15">
                  <c:v>5</c:v>
                </c:pt>
                <c:pt idx="16">
                  <c:v>10</c:v>
                </c:pt>
                <c:pt idx="17">
                  <c:v>1</c:v>
                </c:pt>
                <c:pt idx="18">
                  <c:v>1</c:v>
                </c:pt>
                <c:pt idx="19">
                  <c:v>6</c:v>
                </c:pt>
                <c:pt idx="20">
                  <c:v>3</c:v>
                </c:pt>
                <c:pt idx="21">
                  <c:v>3</c:v>
                </c:pt>
                <c:pt idx="22">
                  <c:v>1</c:v>
                </c:pt>
                <c:pt idx="23">
                  <c:v>0</c:v>
                </c:pt>
                <c:pt idx="24">
                  <c:v>1</c:v>
                </c:pt>
                <c:pt idx="25">
                  <c:v>2</c:v>
                </c:pt>
                <c:pt idx="26">
                  <c:v>2</c:v>
                </c:pt>
                <c:pt idx="27">
                  <c:v>8</c:v>
                </c:pt>
                <c:pt idx="28">
                  <c:v>5</c:v>
                </c:pt>
                <c:pt idx="29">
                  <c:v>4</c:v>
                </c:pt>
                <c:pt idx="30">
                  <c:v>4</c:v>
                </c:pt>
                <c:pt idx="31">
                  <c:v>12</c:v>
                </c:pt>
                <c:pt idx="32">
                  <c:v>2</c:v>
                </c:pt>
                <c:pt idx="33">
                  <c:v>0</c:v>
                </c:pt>
                <c:pt idx="34">
                  <c:v>0</c:v>
                </c:pt>
                <c:pt idx="35">
                  <c:v>0</c:v>
                </c:pt>
                <c:pt idx="36">
                  <c:v>18</c:v>
                </c:pt>
                <c:pt idx="37">
                  <c:v>46</c:v>
                </c:pt>
                <c:pt idx="38">
                  <c:v>291</c:v>
                </c:pt>
                <c:pt idx="39">
                  <c:v>212</c:v>
                </c:pt>
                <c:pt idx="40">
                  <c:v>250</c:v>
                </c:pt>
                <c:pt idx="41">
                  <c:v>184</c:v>
                </c:pt>
                <c:pt idx="42">
                  <c:v>88</c:v>
                </c:pt>
                <c:pt idx="43">
                  <c:v>20</c:v>
                </c:pt>
                <c:pt idx="44">
                  <c:v>20</c:v>
                </c:pt>
                <c:pt idx="45">
                  <c:v>6</c:v>
                </c:pt>
                <c:pt idx="46">
                  <c:v>25</c:v>
                </c:pt>
                <c:pt idx="47">
                  <c:v>3</c:v>
                </c:pt>
                <c:pt idx="48">
                  <c:v>6</c:v>
                </c:pt>
                <c:pt idx="49">
                  <c:v>9</c:v>
                </c:pt>
                <c:pt idx="50">
                  <c:v>11</c:v>
                </c:pt>
                <c:pt idx="51">
                  <c:v>9</c:v>
                </c:pt>
                <c:pt idx="52">
                  <c:v>31</c:v>
                </c:pt>
                <c:pt idx="53">
                  <c:v>14</c:v>
                </c:pt>
                <c:pt idx="54">
                  <c:v>10</c:v>
                </c:pt>
                <c:pt idx="55">
                  <c:v>3</c:v>
                </c:pt>
                <c:pt idx="56">
                  <c:v>4</c:v>
                </c:pt>
                <c:pt idx="57">
                  <c:v>4</c:v>
                </c:pt>
                <c:pt idx="58">
                  <c:v>7</c:v>
                </c:pt>
                <c:pt idx="59">
                  <c:v>3</c:v>
                </c:pt>
                <c:pt idx="60">
                  <c:v>4</c:v>
                </c:pt>
                <c:pt idx="61">
                  <c:v>1</c:v>
                </c:pt>
                <c:pt idx="62">
                  <c:v>8</c:v>
                </c:pt>
                <c:pt idx="63">
                  <c:v>8</c:v>
                </c:pt>
                <c:pt idx="64">
                  <c:v>14</c:v>
                </c:pt>
                <c:pt idx="65">
                  <c:v>5</c:v>
                </c:pt>
              </c:numCache>
            </c:numRef>
          </c:val>
        </c:ser>
        <c:ser>
          <c:idx val="1"/>
          <c:order val="1"/>
          <c:tx>
            <c:strRef>
              <c:f>Sheet1!$A$3</c:f>
              <c:strCache>
                <c:ptCount val="1"/>
                <c:pt idx="0">
                  <c:v>Bulgaria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Sheet1!$B$3:$BO$3</c:f>
              <c:numCache>
                <c:formatCode>General</c:formatCode>
                <c:ptCount val="66"/>
                <c:pt idx="0">
                  <c:v>0</c:v>
                </c:pt>
                <c:pt idx="1">
                  <c:v>0</c:v>
                </c:pt>
                <c:pt idx="2">
                  <c:v>0</c:v>
                </c:pt>
                <c:pt idx="3">
                  <c:v>0</c:v>
                </c:pt>
                <c:pt idx="4">
                  <c:v>0</c:v>
                </c:pt>
                <c:pt idx="5">
                  <c:v>0</c:v>
                </c:pt>
                <c:pt idx="6">
                  <c:v>1</c:v>
                </c:pt>
                <c:pt idx="7">
                  <c:v>0</c:v>
                </c:pt>
                <c:pt idx="8">
                  <c:v>0</c:v>
                </c:pt>
                <c:pt idx="9">
                  <c:v>0</c:v>
                </c:pt>
                <c:pt idx="10">
                  <c:v>0</c:v>
                </c:pt>
                <c:pt idx="11">
                  <c:v>0</c:v>
                </c:pt>
                <c:pt idx="12">
                  <c:v>0</c:v>
                </c:pt>
                <c:pt idx="13">
                  <c:v>0</c:v>
                </c:pt>
                <c:pt idx="14">
                  <c:v>7</c:v>
                </c:pt>
                <c:pt idx="15">
                  <c:v>10</c:v>
                </c:pt>
                <c:pt idx="16">
                  <c:v>32</c:v>
                </c:pt>
                <c:pt idx="17">
                  <c:v>69</c:v>
                </c:pt>
                <c:pt idx="18">
                  <c:v>150</c:v>
                </c:pt>
                <c:pt idx="19">
                  <c:v>164</c:v>
                </c:pt>
                <c:pt idx="20">
                  <c:v>170</c:v>
                </c:pt>
                <c:pt idx="21">
                  <c:v>177</c:v>
                </c:pt>
                <c:pt idx="22">
                  <c:v>331</c:v>
                </c:pt>
                <c:pt idx="23">
                  <c:v>1139</c:v>
                </c:pt>
                <c:pt idx="24">
                  <c:v>2311</c:v>
                </c:pt>
                <c:pt idx="25">
                  <c:v>2626</c:v>
                </c:pt>
                <c:pt idx="26">
                  <c:v>5741</c:v>
                </c:pt>
                <c:pt idx="27">
                  <c:v>4884</c:v>
                </c:pt>
                <c:pt idx="28">
                  <c:v>3566</c:v>
                </c:pt>
                <c:pt idx="29">
                  <c:v>1978</c:v>
                </c:pt>
                <c:pt idx="30">
                  <c:v>502</c:v>
                </c:pt>
                <c:pt idx="31">
                  <c:v>179</c:v>
                </c:pt>
                <c:pt idx="32">
                  <c:v>67</c:v>
                </c:pt>
                <c:pt idx="33">
                  <c:v>35</c:v>
                </c:pt>
                <c:pt idx="34">
                  <c:v>52</c:v>
                </c:pt>
                <c:pt idx="35">
                  <c:v>65</c:v>
                </c:pt>
                <c:pt idx="36">
                  <c:v>74</c:v>
                </c:pt>
                <c:pt idx="37">
                  <c:v>28</c:v>
                </c:pt>
                <c:pt idx="38">
                  <c:v>28</c:v>
                </c:pt>
                <c:pt idx="39">
                  <c:v>8</c:v>
                </c:pt>
                <c:pt idx="40">
                  <c:v>15</c:v>
                </c:pt>
                <c:pt idx="41">
                  <c:v>0</c:v>
                </c:pt>
                <c:pt idx="42">
                  <c:v>0</c:v>
                </c:pt>
                <c:pt idx="43">
                  <c:v>0</c:v>
                </c:pt>
                <c:pt idx="44">
                  <c:v>1</c:v>
                </c:pt>
                <c:pt idx="45">
                  <c:v>0</c:v>
                </c:pt>
                <c:pt idx="46">
                  <c:v>1</c:v>
                </c:pt>
                <c:pt idx="47">
                  <c:v>0</c:v>
                </c:pt>
                <c:pt idx="48">
                  <c:v>0</c:v>
                </c:pt>
                <c:pt idx="49">
                  <c:v>0</c:v>
                </c:pt>
                <c:pt idx="50">
                  <c:v>0</c:v>
                </c:pt>
                <c:pt idx="51">
                  <c:v>0</c:v>
                </c:pt>
                <c:pt idx="52">
                  <c:v>0</c:v>
                </c:pt>
                <c:pt idx="53">
                  <c:v>0</c:v>
                </c:pt>
                <c:pt idx="54">
                  <c:v>1</c:v>
                </c:pt>
                <c:pt idx="55">
                  <c:v>0</c:v>
                </c:pt>
                <c:pt idx="56">
                  <c:v>0</c:v>
                </c:pt>
                <c:pt idx="57">
                  <c:v>0</c:v>
                </c:pt>
                <c:pt idx="58">
                  <c:v>0</c:v>
                </c:pt>
                <c:pt idx="59">
                  <c:v>0</c:v>
                </c:pt>
                <c:pt idx="60">
                  <c:v>0</c:v>
                </c:pt>
                <c:pt idx="61">
                  <c:v>0</c:v>
                </c:pt>
                <c:pt idx="62">
                  <c:v>0</c:v>
                </c:pt>
                <c:pt idx="63">
                  <c:v>0</c:v>
                </c:pt>
                <c:pt idx="64">
                  <c:v>6</c:v>
                </c:pt>
                <c:pt idx="65">
                  <c:v>7</c:v>
                </c:pt>
              </c:numCache>
            </c:numRef>
          </c:val>
        </c:ser>
        <c:ser>
          <c:idx val="2"/>
          <c:order val="2"/>
          <c:tx>
            <c:strRef>
              <c:f>Sheet1!$A$4</c:f>
              <c:strCache>
                <c:ptCount val="1"/>
                <c:pt idx="0">
                  <c:v>Switzerland</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Sheet1!$B$4:$BO$4</c:f>
              <c:numCache>
                <c:formatCode>General</c:formatCode>
                <c:ptCount val="66"/>
                <c:pt idx="0">
                  <c:v>250</c:v>
                </c:pt>
                <c:pt idx="1">
                  <c:v>289</c:v>
                </c:pt>
                <c:pt idx="2">
                  <c:v>542</c:v>
                </c:pt>
                <c:pt idx="3">
                  <c:v>422</c:v>
                </c:pt>
                <c:pt idx="4">
                  <c:v>257</c:v>
                </c:pt>
                <c:pt idx="5">
                  <c:v>109</c:v>
                </c:pt>
                <c:pt idx="6">
                  <c:v>40</c:v>
                </c:pt>
                <c:pt idx="7">
                  <c:v>22</c:v>
                </c:pt>
                <c:pt idx="8">
                  <c:v>9</c:v>
                </c:pt>
                <c:pt idx="9">
                  <c:v>24</c:v>
                </c:pt>
                <c:pt idx="10">
                  <c:v>36</c:v>
                </c:pt>
                <c:pt idx="11">
                  <c:v>62</c:v>
                </c:pt>
                <c:pt idx="12">
                  <c:v>64</c:v>
                </c:pt>
                <c:pt idx="13">
                  <c:v>220</c:v>
                </c:pt>
                <c:pt idx="14">
                  <c:v>389</c:v>
                </c:pt>
                <c:pt idx="15">
                  <c:v>193</c:v>
                </c:pt>
                <c:pt idx="16">
                  <c:v>82</c:v>
                </c:pt>
                <c:pt idx="17">
                  <c:v>27</c:v>
                </c:pt>
                <c:pt idx="18">
                  <c:v>8</c:v>
                </c:pt>
                <c:pt idx="19">
                  <c:v>4</c:v>
                </c:pt>
                <c:pt idx="20">
                  <c:v>3</c:v>
                </c:pt>
                <c:pt idx="21">
                  <c:v>4</c:v>
                </c:pt>
                <c:pt idx="22">
                  <c:v>3</c:v>
                </c:pt>
                <c:pt idx="23">
                  <c:v>2</c:v>
                </c:pt>
                <c:pt idx="24">
                  <c:v>4</c:v>
                </c:pt>
                <c:pt idx="25">
                  <c:v>2</c:v>
                </c:pt>
                <c:pt idx="26">
                  <c:v>5</c:v>
                </c:pt>
                <c:pt idx="27">
                  <c:v>5</c:v>
                </c:pt>
                <c:pt idx="28">
                  <c:v>5</c:v>
                </c:pt>
                <c:pt idx="29">
                  <c:v>7</c:v>
                </c:pt>
                <c:pt idx="30">
                  <c:v>6</c:v>
                </c:pt>
                <c:pt idx="31">
                  <c:v>5</c:v>
                </c:pt>
                <c:pt idx="32">
                  <c:v>3</c:v>
                </c:pt>
                <c:pt idx="33">
                  <c:v>7</c:v>
                </c:pt>
                <c:pt idx="34">
                  <c:v>8</c:v>
                </c:pt>
                <c:pt idx="35">
                  <c:v>24</c:v>
                </c:pt>
                <c:pt idx="36">
                  <c:v>57</c:v>
                </c:pt>
                <c:pt idx="37">
                  <c:v>46</c:v>
                </c:pt>
                <c:pt idx="38">
                  <c:v>106</c:v>
                </c:pt>
                <c:pt idx="39">
                  <c:v>205</c:v>
                </c:pt>
                <c:pt idx="40">
                  <c:v>122</c:v>
                </c:pt>
                <c:pt idx="41">
                  <c:v>56</c:v>
                </c:pt>
                <c:pt idx="42">
                  <c:v>28</c:v>
                </c:pt>
                <c:pt idx="43">
                  <c:v>10</c:v>
                </c:pt>
                <c:pt idx="44">
                  <c:v>1</c:v>
                </c:pt>
                <c:pt idx="45">
                  <c:v>2</c:v>
                </c:pt>
                <c:pt idx="46">
                  <c:v>0</c:v>
                </c:pt>
                <c:pt idx="47">
                  <c:v>3</c:v>
                </c:pt>
                <c:pt idx="48">
                  <c:v>2</c:v>
                </c:pt>
                <c:pt idx="49">
                  <c:v>3</c:v>
                </c:pt>
                <c:pt idx="50">
                  <c:v>5</c:v>
                </c:pt>
                <c:pt idx="51">
                  <c:v>11</c:v>
                </c:pt>
                <c:pt idx="52">
                  <c:v>22</c:v>
                </c:pt>
                <c:pt idx="53">
                  <c:v>6</c:v>
                </c:pt>
                <c:pt idx="54">
                  <c:v>3</c:v>
                </c:pt>
                <c:pt idx="55">
                  <c:v>4</c:v>
                </c:pt>
                <c:pt idx="56">
                  <c:v>0</c:v>
                </c:pt>
                <c:pt idx="57">
                  <c:v>1</c:v>
                </c:pt>
                <c:pt idx="58">
                  <c:v>2</c:v>
                </c:pt>
                <c:pt idx="59">
                  <c:v>2</c:v>
                </c:pt>
                <c:pt idx="60">
                  <c:v>10</c:v>
                </c:pt>
                <c:pt idx="61">
                  <c:v>6</c:v>
                </c:pt>
                <c:pt idx="62">
                  <c:v>6</c:v>
                </c:pt>
                <c:pt idx="63">
                  <c:v>8</c:v>
                </c:pt>
                <c:pt idx="64">
                  <c:v>7</c:v>
                </c:pt>
                <c:pt idx="65">
                  <c:v>0</c:v>
                </c:pt>
              </c:numCache>
            </c:numRef>
          </c:val>
        </c:ser>
        <c:ser>
          <c:idx val="3"/>
          <c:order val="3"/>
          <c:tx>
            <c:strRef>
              <c:f>Sheet1!$A$5</c:f>
              <c:strCache>
                <c:ptCount val="1"/>
                <c:pt idx="0">
                  <c:v>Germany</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Sheet1!$B$5:$BO$5</c:f>
              <c:numCache>
                <c:formatCode>General</c:formatCode>
                <c:ptCount val="66"/>
                <c:pt idx="0">
                  <c:v>42</c:v>
                </c:pt>
                <c:pt idx="1">
                  <c:v>59</c:v>
                </c:pt>
                <c:pt idx="2">
                  <c:v>195</c:v>
                </c:pt>
                <c:pt idx="3">
                  <c:v>303</c:v>
                </c:pt>
                <c:pt idx="4">
                  <c:v>212</c:v>
                </c:pt>
                <c:pt idx="5">
                  <c:v>53</c:v>
                </c:pt>
                <c:pt idx="6">
                  <c:v>10</c:v>
                </c:pt>
                <c:pt idx="7">
                  <c:v>18</c:v>
                </c:pt>
                <c:pt idx="8">
                  <c:v>13</c:v>
                </c:pt>
                <c:pt idx="9">
                  <c:v>3</c:v>
                </c:pt>
                <c:pt idx="10">
                  <c:v>3</c:v>
                </c:pt>
                <c:pt idx="11">
                  <c:v>8</c:v>
                </c:pt>
                <c:pt idx="12">
                  <c:v>74</c:v>
                </c:pt>
                <c:pt idx="13">
                  <c:v>133</c:v>
                </c:pt>
                <c:pt idx="14">
                  <c:v>102</c:v>
                </c:pt>
                <c:pt idx="15">
                  <c:v>99</c:v>
                </c:pt>
                <c:pt idx="16">
                  <c:v>100</c:v>
                </c:pt>
                <c:pt idx="17">
                  <c:v>35</c:v>
                </c:pt>
                <c:pt idx="18">
                  <c:v>6</c:v>
                </c:pt>
                <c:pt idx="19">
                  <c:v>7</c:v>
                </c:pt>
                <c:pt idx="20">
                  <c:v>5</c:v>
                </c:pt>
                <c:pt idx="21">
                  <c:v>5</c:v>
                </c:pt>
                <c:pt idx="22">
                  <c:v>2</c:v>
                </c:pt>
                <c:pt idx="23">
                  <c:v>4</c:v>
                </c:pt>
                <c:pt idx="24">
                  <c:v>51</c:v>
                </c:pt>
                <c:pt idx="25">
                  <c:v>47</c:v>
                </c:pt>
                <c:pt idx="26">
                  <c:v>90</c:v>
                </c:pt>
                <c:pt idx="27">
                  <c:v>109</c:v>
                </c:pt>
                <c:pt idx="28">
                  <c:v>98</c:v>
                </c:pt>
                <c:pt idx="29">
                  <c:v>109</c:v>
                </c:pt>
                <c:pt idx="30">
                  <c:v>33</c:v>
                </c:pt>
                <c:pt idx="31">
                  <c:v>38</c:v>
                </c:pt>
                <c:pt idx="32">
                  <c:v>45</c:v>
                </c:pt>
                <c:pt idx="33">
                  <c:v>54</c:v>
                </c:pt>
                <c:pt idx="34">
                  <c:v>68</c:v>
                </c:pt>
                <c:pt idx="35">
                  <c:v>45</c:v>
                </c:pt>
                <c:pt idx="36">
                  <c:v>70</c:v>
                </c:pt>
                <c:pt idx="37">
                  <c:v>97</c:v>
                </c:pt>
                <c:pt idx="38">
                  <c:v>187</c:v>
                </c:pt>
                <c:pt idx="39">
                  <c:v>430</c:v>
                </c:pt>
                <c:pt idx="40">
                  <c:v>433</c:v>
                </c:pt>
                <c:pt idx="41">
                  <c:v>168</c:v>
                </c:pt>
                <c:pt idx="42">
                  <c:v>113</c:v>
                </c:pt>
                <c:pt idx="43">
                  <c:v>37</c:v>
                </c:pt>
                <c:pt idx="44">
                  <c:v>27</c:v>
                </c:pt>
                <c:pt idx="45">
                  <c:v>11</c:v>
                </c:pt>
                <c:pt idx="46">
                  <c:v>22</c:v>
                </c:pt>
                <c:pt idx="47">
                  <c:v>5</c:v>
                </c:pt>
                <c:pt idx="48">
                  <c:v>14</c:v>
                </c:pt>
                <c:pt idx="49">
                  <c:v>10</c:v>
                </c:pt>
                <c:pt idx="50">
                  <c:v>11</c:v>
                </c:pt>
                <c:pt idx="51">
                  <c:v>21</c:v>
                </c:pt>
                <c:pt idx="52">
                  <c:v>51</c:v>
                </c:pt>
                <c:pt idx="53">
                  <c:v>23</c:v>
                </c:pt>
                <c:pt idx="54">
                  <c:v>13</c:v>
                </c:pt>
                <c:pt idx="55">
                  <c:v>10</c:v>
                </c:pt>
                <c:pt idx="56">
                  <c:v>2</c:v>
                </c:pt>
                <c:pt idx="57">
                  <c:v>3</c:v>
                </c:pt>
                <c:pt idx="58">
                  <c:v>8</c:v>
                </c:pt>
                <c:pt idx="59">
                  <c:v>2</c:v>
                </c:pt>
                <c:pt idx="60">
                  <c:v>10</c:v>
                </c:pt>
                <c:pt idx="61">
                  <c:v>16</c:v>
                </c:pt>
                <c:pt idx="62">
                  <c:v>61</c:v>
                </c:pt>
                <c:pt idx="63">
                  <c:v>178</c:v>
                </c:pt>
                <c:pt idx="64">
                  <c:v>539</c:v>
                </c:pt>
                <c:pt idx="65">
                  <c:v>293</c:v>
                </c:pt>
              </c:numCache>
            </c:numRef>
          </c:val>
        </c:ser>
        <c:ser>
          <c:idx val="4"/>
          <c:order val="4"/>
          <c:tx>
            <c:strRef>
              <c:f>Sheet1!$A$6</c:f>
              <c:strCache>
                <c:ptCount val="1"/>
                <c:pt idx="0">
                  <c:v>Spain</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Sheet1!$B$6:$BO$6</c:f>
              <c:numCache>
                <c:formatCode>General</c:formatCode>
                <c:ptCount val="66"/>
                <c:pt idx="0">
                  <c:v>0</c:v>
                </c:pt>
                <c:pt idx="1">
                  <c:v>12</c:v>
                </c:pt>
                <c:pt idx="2">
                  <c:v>47</c:v>
                </c:pt>
                <c:pt idx="3">
                  <c:v>68</c:v>
                </c:pt>
                <c:pt idx="4">
                  <c:v>68</c:v>
                </c:pt>
                <c:pt idx="5">
                  <c:v>32</c:v>
                </c:pt>
                <c:pt idx="6">
                  <c:v>24</c:v>
                </c:pt>
                <c:pt idx="7">
                  <c:v>9</c:v>
                </c:pt>
                <c:pt idx="8">
                  <c:v>12</c:v>
                </c:pt>
                <c:pt idx="9">
                  <c:v>17</c:v>
                </c:pt>
                <c:pt idx="10">
                  <c:v>5</c:v>
                </c:pt>
                <c:pt idx="11">
                  <c:v>0</c:v>
                </c:pt>
                <c:pt idx="12">
                  <c:v>0</c:v>
                </c:pt>
                <c:pt idx="13">
                  <c:v>3</c:v>
                </c:pt>
                <c:pt idx="14">
                  <c:v>5</c:v>
                </c:pt>
                <c:pt idx="15">
                  <c:v>7</c:v>
                </c:pt>
                <c:pt idx="16">
                  <c:v>12</c:v>
                </c:pt>
                <c:pt idx="17">
                  <c:v>7</c:v>
                </c:pt>
                <c:pt idx="18">
                  <c:v>5</c:v>
                </c:pt>
                <c:pt idx="19">
                  <c:v>1</c:v>
                </c:pt>
                <c:pt idx="20">
                  <c:v>0</c:v>
                </c:pt>
                <c:pt idx="21">
                  <c:v>0</c:v>
                </c:pt>
                <c:pt idx="22">
                  <c:v>1</c:v>
                </c:pt>
                <c:pt idx="23">
                  <c:v>2</c:v>
                </c:pt>
                <c:pt idx="24">
                  <c:v>6</c:v>
                </c:pt>
                <c:pt idx="25">
                  <c:v>4</c:v>
                </c:pt>
                <c:pt idx="26">
                  <c:v>22</c:v>
                </c:pt>
                <c:pt idx="27">
                  <c:v>70</c:v>
                </c:pt>
                <c:pt idx="28">
                  <c:v>24</c:v>
                </c:pt>
                <c:pt idx="29">
                  <c:v>6</c:v>
                </c:pt>
                <c:pt idx="30">
                  <c:v>3</c:v>
                </c:pt>
                <c:pt idx="31">
                  <c:v>6</c:v>
                </c:pt>
                <c:pt idx="32">
                  <c:v>4</c:v>
                </c:pt>
                <c:pt idx="33">
                  <c:v>23</c:v>
                </c:pt>
                <c:pt idx="34">
                  <c:v>64</c:v>
                </c:pt>
                <c:pt idx="35">
                  <c:v>53</c:v>
                </c:pt>
                <c:pt idx="36">
                  <c:v>145</c:v>
                </c:pt>
                <c:pt idx="37">
                  <c:v>216</c:v>
                </c:pt>
                <c:pt idx="38">
                  <c:v>423</c:v>
                </c:pt>
                <c:pt idx="39">
                  <c:v>653</c:v>
                </c:pt>
                <c:pt idx="40">
                  <c:v>667</c:v>
                </c:pt>
                <c:pt idx="41">
                  <c:v>345</c:v>
                </c:pt>
                <c:pt idx="42">
                  <c:v>248</c:v>
                </c:pt>
                <c:pt idx="43">
                  <c:v>147</c:v>
                </c:pt>
                <c:pt idx="44">
                  <c:v>185</c:v>
                </c:pt>
                <c:pt idx="45">
                  <c:v>168</c:v>
                </c:pt>
                <c:pt idx="46">
                  <c:v>203</c:v>
                </c:pt>
                <c:pt idx="47">
                  <c:v>108</c:v>
                </c:pt>
                <c:pt idx="48">
                  <c:v>179</c:v>
                </c:pt>
                <c:pt idx="49">
                  <c:v>303</c:v>
                </c:pt>
                <c:pt idx="50">
                  <c:v>366</c:v>
                </c:pt>
                <c:pt idx="51">
                  <c:v>148</c:v>
                </c:pt>
                <c:pt idx="52">
                  <c:v>86</c:v>
                </c:pt>
                <c:pt idx="53">
                  <c:v>60</c:v>
                </c:pt>
                <c:pt idx="54">
                  <c:v>35</c:v>
                </c:pt>
                <c:pt idx="55">
                  <c:v>12</c:v>
                </c:pt>
                <c:pt idx="56">
                  <c:v>5</c:v>
                </c:pt>
                <c:pt idx="57">
                  <c:v>10</c:v>
                </c:pt>
                <c:pt idx="58">
                  <c:v>3</c:v>
                </c:pt>
                <c:pt idx="59">
                  <c:v>3</c:v>
                </c:pt>
                <c:pt idx="60">
                  <c:v>5</c:v>
                </c:pt>
                <c:pt idx="61">
                  <c:v>15</c:v>
                </c:pt>
                <c:pt idx="62">
                  <c:v>12</c:v>
                </c:pt>
                <c:pt idx="63">
                  <c:v>15</c:v>
                </c:pt>
                <c:pt idx="64">
                  <c:v>14</c:v>
                </c:pt>
                <c:pt idx="65">
                  <c:v>16</c:v>
                </c:pt>
              </c:numCache>
            </c:numRef>
          </c:val>
        </c:ser>
        <c:ser>
          <c:idx val="5"/>
          <c:order val="5"/>
          <c:tx>
            <c:strRef>
              <c:f>Sheet1!$A$7</c:f>
              <c:strCache>
                <c:ptCount val="1"/>
                <c:pt idx="0">
                  <c:v>France</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Sheet1!$B$7:$BO$7</c:f>
              <c:numCache>
                <c:formatCode>General</c:formatCode>
                <c:ptCount val="66"/>
                <c:pt idx="0">
                  <c:v>2</c:v>
                </c:pt>
                <c:pt idx="1">
                  <c:v>17</c:v>
                </c:pt>
                <c:pt idx="2">
                  <c:v>23</c:v>
                </c:pt>
                <c:pt idx="3">
                  <c:v>23</c:v>
                </c:pt>
                <c:pt idx="4">
                  <c:v>23</c:v>
                </c:pt>
                <c:pt idx="5">
                  <c:v>25</c:v>
                </c:pt>
                <c:pt idx="6">
                  <c:v>24</c:v>
                </c:pt>
                <c:pt idx="7">
                  <c:v>45</c:v>
                </c:pt>
                <c:pt idx="8">
                  <c:v>34</c:v>
                </c:pt>
                <c:pt idx="9">
                  <c:v>126</c:v>
                </c:pt>
                <c:pt idx="10">
                  <c:v>141</c:v>
                </c:pt>
                <c:pt idx="11">
                  <c:v>123</c:v>
                </c:pt>
                <c:pt idx="12">
                  <c:v>149</c:v>
                </c:pt>
                <c:pt idx="13">
                  <c:v>207</c:v>
                </c:pt>
                <c:pt idx="14">
                  <c:v>133</c:v>
                </c:pt>
                <c:pt idx="15">
                  <c:v>163</c:v>
                </c:pt>
                <c:pt idx="16">
                  <c:v>187</c:v>
                </c:pt>
                <c:pt idx="17">
                  <c:v>218</c:v>
                </c:pt>
                <c:pt idx="18">
                  <c:v>170</c:v>
                </c:pt>
                <c:pt idx="19">
                  <c:v>94</c:v>
                </c:pt>
                <c:pt idx="20">
                  <c:v>64</c:v>
                </c:pt>
                <c:pt idx="21">
                  <c:v>49</c:v>
                </c:pt>
                <c:pt idx="22">
                  <c:v>42</c:v>
                </c:pt>
                <c:pt idx="23">
                  <c:v>65</c:v>
                </c:pt>
                <c:pt idx="24">
                  <c:v>143</c:v>
                </c:pt>
                <c:pt idx="25">
                  <c:v>225</c:v>
                </c:pt>
                <c:pt idx="26">
                  <c:v>459</c:v>
                </c:pt>
                <c:pt idx="27">
                  <c:v>654</c:v>
                </c:pt>
                <c:pt idx="28">
                  <c:v>615</c:v>
                </c:pt>
                <c:pt idx="29">
                  <c:v>542</c:v>
                </c:pt>
                <c:pt idx="30">
                  <c:v>343</c:v>
                </c:pt>
                <c:pt idx="31">
                  <c:v>144</c:v>
                </c:pt>
                <c:pt idx="32">
                  <c:v>133</c:v>
                </c:pt>
                <c:pt idx="33">
                  <c:v>263</c:v>
                </c:pt>
                <c:pt idx="34">
                  <c:v>501</c:v>
                </c:pt>
                <c:pt idx="35">
                  <c:v>997</c:v>
                </c:pt>
                <c:pt idx="36">
                  <c:v>1560</c:v>
                </c:pt>
                <c:pt idx="37">
                  <c:v>2447</c:v>
                </c:pt>
                <c:pt idx="38">
                  <c:v>3716</c:v>
                </c:pt>
                <c:pt idx="39">
                  <c:v>3304</c:v>
                </c:pt>
                <c:pt idx="40">
                  <c:v>2267</c:v>
                </c:pt>
                <c:pt idx="41">
                  <c:v>927</c:v>
                </c:pt>
                <c:pt idx="42">
                  <c:v>408</c:v>
                </c:pt>
                <c:pt idx="43">
                  <c:v>148</c:v>
                </c:pt>
                <c:pt idx="44">
                  <c:v>90</c:v>
                </c:pt>
                <c:pt idx="45">
                  <c:v>81</c:v>
                </c:pt>
                <c:pt idx="46">
                  <c:v>122</c:v>
                </c:pt>
                <c:pt idx="47">
                  <c:v>144</c:v>
                </c:pt>
                <c:pt idx="48">
                  <c:v>106</c:v>
                </c:pt>
                <c:pt idx="49">
                  <c:v>123</c:v>
                </c:pt>
                <c:pt idx="50">
                  <c:v>140</c:v>
                </c:pt>
                <c:pt idx="51">
                  <c:v>110</c:v>
                </c:pt>
                <c:pt idx="52">
                  <c:v>103</c:v>
                </c:pt>
                <c:pt idx="53">
                  <c:v>92</c:v>
                </c:pt>
                <c:pt idx="54">
                  <c:v>75</c:v>
                </c:pt>
                <c:pt idx="55">
                  <c:v>31</c:v>
                </c:pt>
                <c:pt idx="56">
                  <c:v>10</c:v>
                </c:pt>
                <c:pt idx="57">
                  <c:v>25</c:v>
                </c:pt>
                <c:pt idx="58">
                  <c:v>27</c:v>
                </c:pt>
                <c:pt idx="59">
                  <c:v>17</c:v>
                </c:pt>
                <c:pt idx="60">
                  <c:v>26</c:v>
                </c:pt>
                <c:pt idx="61">
                  <c:v>22</c:v>
                </c:pt>
                <c:pt idx="62">
                  <c:v>23</c:v>
                </c:pt>
                <c:pt idx="63">
                  <c:v>46</c:v>
                </c:pt>
                <c:pt idx="64">
                  <c:v>38</c:v>
                </c:pt>
                <c:pt idx="65">
                  <c:v>35</c:v>
                </c:pt>
              </c:numCache>
            </c:numRef>
          </c:val>
        </c:ser>
        <c:ser>
          <c:idx val="6"/>
          <c:order val="6"/>
          <c:tx>
            <c:strRef>
              <c:f>Sheet1!$A$8</c:f>
              <c:strCache>
                <c:ptCount val="1"/>
                <c:pt idx="0">
                  <c:v>UK</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Sheet1!$B$8:$BO$8</c:f>
              <c:numCache>
                <c:formatCode>General</c:formatCode>
                <c:ptCount val="66"/>
                <c:pt idx="0">
                  <c:v>77</c:v>
                </c:pt>
                <c:pt idx="1">
                  <c:v>84</c:v>
                </c:pt>
                <c:pt idx="2">
                  <c:v>141</c:v>
                </c:pt>
                <c:pt idx="3">
                  <c:v>146</c:v>
                </c:pt>
                <c:pt idx="4">
                  <c:v>172</c:v>
                </c:pt>
                <c:pt idx="5">
                  <c:v>168</c:v>
                </c:pt>
                <c:pt idx="6">
                  <c:v>125</c:v>
                </c:pt>
                <c:pt idx="7">
                  <c:v>106</c:v>
                </c:pt>
                <c:pt idx="8">
                  <c:v>96</c:v>
                </c:pt>
                <c:pt idx="9">
                  <c:v>120</c:v>
                </c:pt>
                <c:pt idx="10">
                  <c:v>126</c:v>
                </c:pt>
                <c:pt idx="11">
                  <c:v>84</c:v>
                </c:pt>
                <c:pt idx="12">
                  <c:v>113</c:v>
                </c:pt>
                <c:pt idx="13">
                  <c:v>131</c:v>
                </c:pt>
                <c:pt idx="14">
                  <c:v>155</c:v>
                </c:pt>
                <c:pt idx="15">
                  <c:v>254</c:v>
                </c:pt>
                <c:pt idx="16">
                  <c:v>262</c:v>
                </c:pt>
                <c:pt idx="17">
                  <c:v>161</c:v>
                </c:pt>
                <c:pt idx="18">
                  <c:v>48</c:v>
                </c:pt>
                <c:pt idx="19">
                  <c:v>29</c:v>
                </c:pt>
                <c:pt idx="20">
                  <c:v>11</c:v>
                </c:pt>
                <c:pt idx="21">
                  <c:v>6</c:v>
                </c:pt>
                <c:pt idx="22">
                  <c:v>4</c:v>
                </c:pt>
                <c:pt idx="23">
                  <c:v>2</c:v>
                </c:pt>
                <c:pt idx="24">
                  <c:v>5</c:v>
                </c:pt>
                <c:pt idx="25">
                  <c:v>7</c:v>
                </c:pt>
                <c:pt idx="26">
                  <c:v>10</c:v>
                </c:pt>
                <c:pt idx="27">
                  <c:v>20</c:v>
                </c:pt>
                <c:pt idx="28">
                  <c:v>58</c:v>
                </c:pt>
                <c:pt idx="29">
                  <c:v>35</c:v>
                </c:pt>
                <c:pt idx="30">
                  <c:v>104</c:v>
                </c:pt>
                <c:pt idx="31">
                  <c:v>78</c:v>
                </c:pt>
                <c:pt idx="32">
                  <c:v>32</c:v>
                </c:pt>
                <c:pt idx="33">
                  <c:v>25</c:v>
                </c:pt>
                <c:pt idx="34">
                  <c:v>17</c:v>
                </c:pt>
                <c:pt idx="35">
                  <c:v>6</c:v>
                </c:pt>
                <c:pt idx="36">
                  <c:v>31</c:v>
                </c:pt>
                <c:pt idx="37">
                  <c:v>33</c:v>
                </c:pt>
                <c:pt idx="38">
                  <c:v>143</c:v>
                </c:pt>
                <c:pt idx="39">
                  <c:v>173</c:v>
                </c:pt>
                <c:pt idx="40">
                  <c:v>186</c:v>
                </c:pt>
                <c:pt idx="41">
                  <c:v>133</c:v>
                </c:pt>
                <c:pt idx="42">
                  <c:v>105</c:v>
                </c:pt>
                <c:pt idx="43">
                  <c:v>60</c:v>
                </c:pt>
                <c:pt idx="44">
                  <c:v>54</c:v>
                </c:pt>
                <c:pt idx="45">
                  <c:v>73</c:v>
                </c:pt>
                <c:pt idx="46">
                  <c:v>63</c:v>
                </c:pt>
                <c:pt idx="47">
                  <c:v>29</c:v>
                </c:pt>
                <c:pt idx="48">
                  <c:v>39</c:v>
                </c:pt>
                <c:pt idx="49">
                  <c:v>111</c:v>
                </c:pt>
                <c:pt idx="50">
                  <c:v>148</c:v>
                </c:pt>
                <c:pt idx="51">
                  <c:v>191</c:v>
                </c:pt>
                <c:pt idx="52">
                  <c:v>289</c:v>
                </c:pt>
                <c:pt idx="53">
                  <c:v>193</c:v>
                </c:pt>
                <c:pt idx="54">
                  <c:v>151</c:v>
                </c:pt>
                <c:pt idx="55">
                  <c:v>137</c:v>
                </c:pt>
                <c:pt idx="56">
                  <c:v>153</c:v>
                </c:pt>
                <c:pt idx="57">
                  <c:v>152</c:v>
                </c:pt>
                <c:pt idx="58">
                  <c:v>224</c:v>
                </c:pt>
                <c:pt idx="59">
                  <c:v>115</c:v>
                </c:pt>
                <c:pt idx="60">
                  <c:v>275</c:v>
                </c:pt>
                <c:pt idx="61">
                  <c:v>272</c:v>
                </c:pt>
                <c:pt idx="62">
                  <c:v>358</c:v>
                </c:pt>
                <c:pt idx="63">
                  <c:v>493</c:v>
                </c:pt>
                <c:pt idx="64">
                  <c:v>243</c:v>
                </c:pt>
                <c:pt idx="65">
                  <c:v>109</c:v>
                </c:pt>
              </c:numCache>
            </c:numRef>
          </c:val>
        </c:ser>
        <c:ser>
          <c:idx val="7"/>
          <c:order val="7"/>
          <c:tx>
            <c:strRef>
              <c:f>Sheet1!$A$9</c:f>
              <c:strCache>
                <c:ptCount val="1"/>
                <c:pt idx="0">
                  <c:v>Italy</c:v>
                </c:pt>
              </c:strCache>
            </c:strRef>
          </c:tx>
          <c:spPr>
            <a:solidFill>
              <a:srgbClr val="FFFF00"/>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Sheet1!$B$9:$BO$9</c:f>
              <c:numCache>
                <c:formatCode>General</c:formatCode>
                <c:ptCount val="66"/>
                <c:pt idx="0">
                  <c:v>438</c:v>
                </c:pt>
                <c:pt idx="1">
                  <c:v>226</c:v>
                </c:pt>
                <c:pt idx="2">
                  <c:v>181</c:v>
                </c:pt>
                <c:pt idx="3">
                  <c:v>280</c:v>
                </c:pt>
                <c:pt idx="4">
                  <c:v>137</c:v>
                </c:pt>
                <c:pt idx="5">
                  <c:v>225</c:v>
                </c:pt>
                <c:pt idx="6">
                  <c:v>88</c:v>
                </c:pt>
                <c:pt idx="7">
                  <c:v>24</c:v>
                </c:pt>
                <c:pt idx="8">
                  <c:v>5</c:v>
                </c:pt>
                <c:pt idx="9">
                  <c:v>5</c:v>
                </c:pt>
                <c:pt idx="10">
                  <c:v>7</c:v>
                </c:pt>
                <c:pt idx="11">
                  <c:v>3</c:v>
                </c:pt>
                <c:pt idx="12">
                  <c:v>11</c:v>
                </c:pt>
                <c:pt idx="13">
                  <c:v>8</c:v>
                </c:pt>
                <c:pt idx="14">
                  <c:v>5</c:v>
                </c:pt>
                <c:pt idx="15">
                  <c:v>36</c:v>
                </c:pt>
                <c:pt idx="16">
                  <c:v>55</c:v>
                </c:pt>
                <c:pt idx="17">
                  <c:v>23</c:v>
                </c:pt>
                <c:pt idx="18">
                  <c:v>4</c:v>
                </c:pt>
                <c:pt idx="19">
                  <c:v>1</c:v>
                </c:pt>
                <c:pt idx="20">
                  <c:v>4</c:v>
                </c:pt>
                <c:pt idx="21">
                  <c:v>2</c:v>
                </c:pt>
                <c:pt idx="22">
                  <c:v>4</c:v>
                </c:pt>
                <c:pt idx="23">
                  <c:v>20</c:v>
                </c:pt>
                <c:pt idx="24">
                  <c:v>44</c:v>
                </c:pt>
                <c:pt idx="25">
                  <c:v>46</c:v>
                </c:pt>
                <c:pt idx="26">
                  <c:v>131</c:v>
                </c:pt>
                <c:pt idx="27">
                  <c:v>104</c:v>
                </c:pt>
                <c:pt idx="28">
                  <c:v>144</c:v>
                </c:pt>
                <c:pt idx="29">
                  <c:v>82</c:v>
                </c:pt>
                <c:pt idx="30">
                  <c:v>23</c:v>
                </c:pt>
                <c:pt idx="31">
                  <c:v>24</c:v>
                </c:pt>
                <c:pt idx="32">
                  <c:v>24</c:v>
                </c:pt>
                <c:pt idx="33">
                  <c:v>33</c:v>
                </c:pt>
                <c:pt idx="34">
                  <c:v>97</c:v>
                </c:pt>
                <c:pt idx="35">
                  <c:v>109</c:v>
                </c:pt>
                <c:pt idx="36">
                  <c:v>337</c:v>
                </c:pt>
                <c:pt idx="37">
                  <c:v>340</c:v>
                </c:pt>
                <c:pt idx="38">
                  <c:v>577</c:v>
                </c:pt>
                <c:pt idx="39">
                  <c:v>921</c:v>
                </c:pt>
                <c:pt idx="40">
                  <c:v>1303</c:v>
                </c:pt>
                <c:pt idx="41">
                  <c:v>849</c:v>
                </c:pt>
                <c:pt idx="42">
                  <c:v>416</c:v>
                </c:pt>
                <c:pt idx="43">
                  <c:v>176</c:v>
                </c:pt>
                <c:pt idx="44">
                  <c:v>99</c:v>
                </c:pt>
                <c:pt idx="45">
                  <c:v>61</c:v>
                </c:pt>
                <c:pt idx="46">
                  <c:v>57</c:v>
                </c:pt>
                <c:pt idx="47">
                  <c:v>53</c:v>
                </c:pt>
                <c:pt idx="48">
                  <c:v>65</c:v>
                </c:pt>
                <c:pt idx="49">
                  <c:v>122</c:v>
                </c:pt>
                <c:pt idx="50">
                  <c:v>88</c:v>
                </c:pt>
                <c:pt idx="51">
                  <c:v>100</c:v>
                </c:pt>
                <c:pt idx="52">
                  <c:v>105</c:v>
                </c:pt>
                <c:pt idx="53">
                  <c:v>59</c:v>
                </c:pt>
                <c:pt idx="54">
                  <c:v>28</c:v>
                </c:pt>
                <c:pt idx="55">
                  <c:v>6</c:v>
                </c:pt>
                <c:pt idx="56">
                  <c:v>13</c:v>
                </c:pt>
                <c:pt idx="57">
                  <c:v>73</c:v>
                </c:pt>
                <c:pt idx="58">
                  <c:v>11</c:v>
                </c:pt>
                <c:pt idx="59">
                  <c:v>21</c:v>
                </c:pt>
                <c:pt idx="60">
                  <c:v>31</c:v>
                </c:pt>
                <c:pt idx="61">
                  <c:v>55</c:v>
                </c:pt>
                <c:pt idx="62">
                  <c:v>20</c:v>
                </c:pt>
                <c:pt idx="63">
                  <c:v>0</c:v>
                </c:pt>
                <c:pt idx="64">
                  <c:v>0</c:v>
                </c:pt>
                <c:pt idx="65">
                  <c:v>0</c:v>
                </c:pt>
              </c:numCache>
            </c:numRef>
          </c:val>
        </c:ser>
        <c:ser>
          <c:idx val="8"/>
          <c:order val="8"/>
          <c:tx>
            <c:strRef>
              <c:f>Sheet1!$A$10</c:f>
              <c:strCache>
                <c:ptCount val="1"/>
                <c:pt idx="0">
                  <c:v>Romania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Sheet1!$B$10:$BO$10</c:f>
              <c:numCache>
                <c:formatCode>General</c:formatCode>
                <c:ptCount val="66"/>
                <c:pt idx="0">
                  <c:v>0</c:v>
                </c:pt>
                <c:pt idx="1">
                  <c:v>2</c:v>
                </c:pt>
                <c:pt idx="2">
                  <c:v>6</c:v>
                </c:pt>
                <c:pt idx="3">
                  <c:v>2</c:v>
                </c:pt>
                <c:pt idx="4">
                  <c:v>10</c:v>
                </c:pt>
                <c:pt idx="5">
                  <c:v>2</c:v>
                </c:pt>
                <c:pt idx="6">
                  <c:v>3</c:v>
                </c:pt>
                <c:pt idx="7">
                  <c:v>0</c:v>
                </c:pt>
                <c:pt idx="8">
                  <c:v>0</c:v>
                </c:pt>
                <c:pt idx="9">
                  <c:v>0</c:v>
                </c:pt>
                <c:pt idx="10">
                  <c:v>1</c:v>
                </c:pt>
                <c:pt idx="11">
                  <c:v>1</c:v>
                </c:pt>
                <c:pt idx="12">
                  <c:v>0</c:v>
                </c:pt>
                <c:pt idx="13">
                  <c:v>0</c:v>
                </c:pt>
                <c:pt idx="14">
                  <c:v>1</c:v>
                </c:pt>
                <c:pt idx="15">
                  <c:v>0</c:v>
                </c:pt>
                <c:pt idx="16">
                  <c:v>1</c:v>
                </c:pt>
                <c:pt idx="17">
                  <c:v>0</c:v>
                </c:pt>
                <c:pt idx="18">
                  <c:v>0</c:v>
                </c:pt>
                <c:pt idx="19">
                  <c:v>4</c:v>
                </c:pt>
                <c:pt idx="20">
                  <c:v>2</c:v>
                </c:pt>
                <c:pt idx="21">
                  <c:v>0</c:v>
                </c:pt>
                <c:pt idx="22">
                  <c:v>0</c:v>
                </c:pt>
                <c:pt idx="23">
                  <c:v>0</c:v>
                </c:pt>
                <c:pt idx="24">
                  <c:v>1</c:v>
                </c:pt>
                <c:pt idx="25">
                  <c:v>2</c:v>
                </c:pt>
                <c:pt idx="26">
                  <c:v>4</c:v>
                </c:pt>
                <c:pt idx="27">
                  <c:v>1</c:v>
                </c:pt>
                <c:pt idx="28">
                  <c:v>2</c:v>
                </c:pt>
                <c:pt idx="29">
                  <c:v>3</c:v>
                </c:pt>
                <c:pt idx="30">
                  <c:v>2</c:v>
                </c:pt>
                <c:pt idx="31">
                  <c:v>6</c:v>
                </c:pt>
                <c:pt idx="32">
                  <c:v>18</c:v>
                </c:pt>
                <c:pt idx="33">
                  <c:v>26</c:v>
                </c:pt>
                <c:pt idx="34">
                  <c:v>42</c:v>
                </c:pt>
                <c:pt idx="35">
                  <c:v>80</c:v>
                </c:pt>
                <c:pt idx="36">
                  <c:v>139</c:v>
                </c:pt>
                <c:pt idx="37">
                  <c:v>195</c:v>
                </c:pt>
                <c:pt idx="38">
                  <c:v>407</c:v>
                </c:pt>
                <c:pt idx="39">
                  <c:v>406</c:v>
                </c:pt>
                <c:pt idx="40">
                  <c:v>521</c:v>
                </c:pt>
                <c:pt idx="41">
                  <c:v>460</c:v>
                </c:pt>
                <c:pt idx="42">
                  <c:v>386</c:v>
                </c:pt>
                <c:pt idx="43">
                  <c:v>293</c:v>
                </c:pt>
                <c:pt idx="44">
                  <c:v>248</c:v>
                </c:pt>
                <c:pt idx="45">
                  <c:v>151</c:v>
                </c:pt>
                <c:pt idx="46">
                  <c:v>393</c:v>
                </c:pt>
                <c:pt idx="47">
                  <c:v>571</c:v>
                </c:pt>
                <c:pt idx="48">
                  <c:v>2468</c:v>
                </c:pt>
                <c:pt idx="49">
                  <c:v>677</c:v>
                </c:pt>
                <c:pt idx="50">
                  <c:v>646</c:v>
                </c:pt>
                <c:pt idx="51">
                  <c:v>318</c:v>
                </c:pt>
                <c:pt idx="52">
                  <c:v>620</c:v>
                </c:pt>
                <c:pt idx="53">
                  <c:v>608</c:v>
                </c:pt>
                <c:pt idx="54">
                  <c:v>494</c:v>
                </c:pt>
                <c:pt idx="55">
                  <c:v>267</c:v>
                </c:pt>
                <c:pt idx="56">
                  <c:v>181</c:v>
                </c:pt>
                <c:pt idx="57">
                  <c:v>368</c:v>
                </c:pt>
                <c:pt idx="58">
                  <c:v>331</c:v>
                </c:pt>
                <c:pt idx="59">
                  <c:v>269</c:v>
                </c:pt>
                <c:pt idx="60">
                  <c:v>207</c:v>
                </c:pt>
                <c:pt idx="61">
                  <c:v>219</c:v>
                </c:pt>
                <c:pt idx="62">
                  <c:v>314</c:v>
                </c:pt>
                <c:pt idx="63">
                  <c:v>210</c:v>
                </c:pt>
                <c:pt idx="64">
                  <c:v>56</c:v>
                </c:pt>
                <c:pt idx="65">
                  <c:v>20</c:v>
                </c:pt>
              </c:numCache>
            </c:numRef>
          </c:val>
        </c:ser>
        <c:ser>
          <c:idx val="9"/>
          <c:order val="9"/>
          <c:tx>
            <c:strRef>
              <c:f>Sheet1!$A$11</c:f>
              <c:strCache>
                <c:ptCount val="1"/>
                <c:pt idx="0">
                  <c:v>Russia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Sheet1!$B$11:$BO$11</c:f>
              <c:numCache>
                <c:formatCode>General</c:formatCode>
                <c:ptCount val="66"/>
                <c:pt idx="0">
                  <c:v>1</c:v>
                </c:pt>
                <c:pt idx="1">
                  <c:v>4</c:v>
                </c:pt>
                <c:pt idx="2">
                  <c:v>0</c:v>
                </c:pt>
                <c:pt idx="3">
                  <c:v>2</c:v>
                </c:pt>
                <c:pt idx="4">
                  <c:v>7</c:v>
                </c:pt>
                <c:pt idx="5">
                  <c:v>6</c:v>
                </c:pt>
                <c:pt idx="6">
                  <c:v>1</c:v>
                </c:pt>
                <c:pt idx="7">
                  <c:v>2</c:v>
                </c:pt>
                <c:pt idx="8">
                  <c:v>2</c:v>
                </c:pt>
                <c:pt idx="9">
                  <c:v>1</c:v>
                </c:pt>
                <c:pt idx="10">
                  <c:v>1</c:v>
                </c:pt>
                <c:pt idx="11">
                  <c:v>0</c:v>
                </c:pt>
                <c:pt idx="12">
                  <c:v>1</c:v>
                </c:pt>
                <c:pt idx="13">
                  <c:v>4</c:v>
                </c:pt>
                <c:pt idx="14">
                  <c:v>14</c:v>
                </c:pt>
                <c:pt idx="15">
                  <c:v>31</c:v>
                </c:pt>
                <c:pt idx="16">
                  <c:v>28</c:v>
                </c:pt>
                <c:pt idx="17">
                  <c:v>16</c:v>
                </c:pt>
                <c:pt idx="18">
                  <c:v>1</c:v>
                </c:pt>
                <c:pt idx="19">
                  <c:v>0</c:v>
                </c:pt>
                <c:pt idx="20">
                  <c:v>2</c:v>
                </c:pt>
                <c:pt idx="21">
                  <c:v>1</c:v>
                </c:pt>
                <c:pt idx="22">
                  <c:v>1</c:v>
                </c:pt>
                <c:pt idx="23">
                  <c:v>2</c:v>
                </c:pt>
                <c:pt idx="24">
                  <c:v>3</c:v>
                </c:pt>
                <c:pt idx="25">
                  <c:v>4</c:v>
                </c:pt>
                <c:pt idx="26">
                  <c:v>5</c:v>
                </c:pt>
                <c:pt idx="27">
                  <c:v>27</c:v>
                </c:pt>
                <c:pt idx="28">
                  <c:v>71</c:v>
                </c:pt>
                <c:pt idx="29">
                  <c:v>22</c:v>
                </c:pt>
                <c:pt idx="30">
                  <c:v>2</c:v>
                </c:pt>
                <c:pt idx="31">
                  <c:v>3</c:v>
                </c:pt>
                <c:pt idx="32">
                  <c:v>3</c:v>
                </c:pt>
                <c:pt idx="33">
                  <c:v>8</c:v>
                </c:pt>
                <c:pt idx="34">
                  <c:v>4</c:v>
                </c:pt>
                <c:pt idx="35">
                  <c:v>0</c:v>
                </c:pt>
                <c:pt idx="36">
                  <c:v>25</c:v>
                </c:pt>
                <c:pt idx="37">
                  <c:v>24</c:v>
                </c:pt>
                <c:pt idx="38">
                  <c:v>25</c:v>
                </c:pt>
                <c:pt idx="39">
                  <c:v>24</c:v>
                </c:pt>
                <c:pt idx="40">
                  <c:v>20</c:v>
                </c:pt>
                <c:pt idx="41">
                  <c:v>42</c:v>
                </c:pt>
                <c:pt idx="42">
                  <c:v>22</c:v>
                </c:pt>
                <c:pt idx="43">
                  <c:v>7</c:v>
                </c:pt>
                <c:pt idx="44">
                  <c:v>9</c:v>
                </c:pt>
                <c:pt idx="45">
                  <c:v>58</c:v>
                </c:pt>
                <c:pt idx="46">
                  <c:v>211</c:v>
                </c:pt>
                <c:pt idx="47">
                  <c:v>316</c:v>
                </c:pt>
                <c:pt idx="48">
                  <c:v>622</c:v>
                </c:pt>
                <c:pt idx="49">
                  <c:v>406</c:v>
                </c:pt>
                <c:pt idx="50">
                  <c:v>363</c:v>
                </c:pt>
                <c:pt idx="51">
                  <c:v>296</c:v>
                </c:pt>
                <c:pt idx="52">
                  <c:v>176</c:v>
                </c:pt>
                <c:pt idx="53">
                  <c:v>52</c:v>
                </c:pt>
                <c:pt idx="54">
                  <c:v>24</c:v>
                </c:pt>
                <c:pt idx="55">
                  <c:v>15</c:v>
                </c:pt>
                <c:pt idx="56">
                  <c:v>6</c:v>
                </c:pt>
                <c:pt idx="57">
                  <c:v>6</c:v>
                </c:pt>
                <c:pt idx="58">
                  <c:v>6</c:v>
                </c:pt>
                <c:pt idx="59">
                  <c:v>5</c:v>
                </c:pt>
                <c:pt idx="60">
                  <c:v>17</c:v>
                </c:pt>
                <c:pt idx="61">
                  <c:v>40</c:v>
                </c:pt>
                <c:pt idx="62">
                  <c:v>75</c:v>
                </c:pt>
                <c:pt idx="63">
                  <c:v>147</c:v>
                </c:pt>
                <c:pt idx="64">
                  <c:v>192</c:v>
                </c:pt>
                <c:pt idx="65">
                  <c:v>72</c:v>
                </c:pt>
              </c:numCache>
            </c:numRef>
          </c:val>
        </c:ser>
        <c:ser>
          <c:idx val="10"/>
          <c:order val="10"/>
          <c:tx>
            <c:strRef>
              <c:f>Sheet1!$A$12</c:f>
              <c:strCache>
                <c:ptCount val="1"/>
                <c:pt idx="0">
                  <c:v>Turkey</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Sheet1!$B$12:$BO$12</c:f>
              <c:numCache>
                <c:formatCode>General</c:formatCode>
                <c:ptCount val="66"/>
                <c:pt idx="0">
                  <c:v>0</c:v>
                </c:pt>
                <c:pt idx="1">
                  <c:v>0</c:v>
                </c:pt>
                <c:pt idx="2">
                  <c:v>0</c:v>
                </c:pt>
                <c:pt idx="3">
                  <c:v>0</c:v>
                </c:pt>
                <c:pt idx="4">
                  <c:v>0</c:v>
                </c:pt>
                <c:pt idx="5">
                  <c:v>3</c:v>
                </c:pt>
                <c:pt idx="6">
                  <c:v>0</c:v>
                </c:pt>
                <c:pt idx="7">
                  <c:v>0</c:v>
                </c:pt>
                <c:pt idx="8">
                  <c:v>0</c:v>
                </c:pt>
                <c:pt idx="9">
                  <c:v>0</c:v>
                </c:pt>
                <c:pt idx="10">
                  <c:v>0</c:v>
                </c:pt>
                <c:pt idx="11">
                  <c:v>0</c:v>
                </c:pt>
                <c:pt idx="12">
                  <c:v>1</c:v>
                </c:pt>
                <c:pt idx="13">
                  <c:v>0</c:v>
                </c:pt>
                <c:pt idx="14">
                  <c:v>0</c:v>
                </c:pt>
                <c:pt idx="15">
                  <c:v>1</c:v>
                </c:pt>
                <c:pt idx="16">
                  <c:v>0</c:v>
                </c:pt>
                <c:pt idx="17">
                  <c:v>0</c:v>
                </c:pt>
                <c:pt idx="18">
                  <c:v>1</c:v>
                </c:pt>
                <c:pt idx="19">
                  <c:v>5</c:v>
                </c:pt>
                <c:pt idx="20">
                  <c:v>0</c:v>
                </c:pt>
                <c:pt idx="21">
                  <c:v>0</c:v>
                </c:pt>
                <c:pt idx="22">
                  <c:v>0</c:v>
                </c:pt>
                <c:pt idx="23">
                  <c:v>0</c:v>
                </c:pt>
                <c:pt idx="24">
                  <c:v>0</c:v>
                </c:pt>
                <c:pt idx="25">
                  <c:v>1</c:v>
                </c:pt>
                <c:pt idx="26">
                  <c:v>11</c:v>
                </c:pt>
                <c:pt idx="27">
                  <c:v>0</c:v>
                </c:pt>
                <c:pt idx="28">
                  <c:v>1</c:v>
                </c:pt>
                <c:pt idx="29">
                  <c:v>0</c:v>
                </c:pt>
                <c:pt idx="30">
                  <c:v>0</c:v>
                </c:pt>
                <c:pt idx="31">
                  <c:v>0</c:v>
                </c:pt>
                <c:pt idx="32">
                  <c:v>1</c:v>
                </c:pt>
                <c:pt idx="33">
                  <c:v>0</c:v>
                </c:pt>
                <c:pt idx="34">
                  <c:v>0</c:v>
                </c:pt>
                <c:pt idx="35">
                  <c:v>1</c:v>
                </c:pt>
                <c:pt idx="36">
                  <c:v>6</c:v>
                </c:pt>
                <c:pt idx="37">
                  <c:v>31</c:v>
                </c:pt>
                <c:pt idx="38">
                  <c:v>40</c:v>
                </c:pt>
                <c:pt idx="39">
                  <c:v>12</c:v>
                </c:pt>
                <c:pt idx="40">
                  <c:v>5</c:v>
                </c:pt>
                <c:pt idx="41">
                  <c:v>5</c:v>
                </c:pt>
                <c:pt idx="42">
                  <c:v>6</c:v>
                </c:pt>
                <c:pt idx="43">
                  <c:v>0</c:v>
                </c:pt>
                <c:pt idx="44">
                  <c:v>0</c:v>
                </c:pt>
                <c:pt idx="45">
                  <c:v>0</c:v>
                </c:pt>
                <c:pt idx="46">
                  <c:v>0</c:v>
                </c:pt>
                <c:pt idx="47">
                  <c:v>0</c:v>
                </c:pt>
                <c:pt idx="48">
                  <c:v>4</c:v>
                </c:pt>
                <c:pt idx="49">
                  <c:v>0</c:v>
                </c:pt>
                <c:pt idx="50">
                  <c:v>0</c:v>
                </c:pt>
                <c:pt idx="51">
                  <c:v>0</c:v>
                </c:pt>
                <c:pt idx="52">
                  <c:v>0</c:v>
                </c:pt>
                <c:pt idx="53">
                  <c:v>12</c:v>
                </c:pt>
                <c:pt idx="54">
                  <c:v>42</c:v>
                </c:pt>
                <c:pt idx="55">
                  <c:v>8</c:v>
                </c:pt>
                <c:pt idx="56">
                  <c:v>12</c:v>
                </c:pt>
                <c:pt idx="57">
                  <c:v>36</c:v>
                </c:pt>
                <c:pt idx="58">
                  <c:v>70</c:v>
                </c:pt>
                <c:pt idx="59">
                  <c:v>514</c:v>
                </c:pt>
                <c:pt idx="60">
                  <c:v>586</c:v>
                </c:pt>
                <c:pt idx="61">
                  <c:v>1108</c:v>
                </c:pt>
                <c:pt idx="62">
                  <c:v>1464</c:v>
                </c:pt>
                <c:pt idx="63">
                  <c:v>1307</c:v>
                </c:pt>
                <c:pt idx="64">
                  <c:v>1245</c:v>
                </c:pt>
                <c:pt idx="65">
                  <c:v>837</c:v>
                </c:pt>
              </c:numCache>
            </c:numRef>
          </c:val>
        </c:ser>
        <c:ser>
          <c:idx val="11"/>
          <c:order val="11"/>
          <c:tx>
            <c:strRef>
              <c:f>Sheet1!$A$13</c:f>
              <c:strCache>
                <c:ptCount val="1"/>
                <c:pt idx="0">
                  <c:v>Ukraine</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Sheet1!$B$13:$BO$13</c:f>
              <c:numCache>
                <c:formatCode>General</c:formatCode>
                <c:ptCount val="66"/>
                <c:pt idx="0">
                  <c:v>8</c:v>
                </c:pt>
                <c:pt idx="1">
                  <c:v>7</c:v>
                </c:pt>
                <c:pt idx="2">
                  <c:v>5</c:v>
                </c:pt>
                <c:pt idx="3">
                  <c:v>9</c:v>
                </c:pt>
                <c:pt idx="4">
                  <c:v>0</c:v>
                </c:pt>
                <c:pt idx="5">
                  <c:v>4</c:v>
                </c:pt>
                <c:pt idx="6">
                  <c:v>3</c:v>
                </c:pt>
                <c:pt idx="7">
                  <c:v>0</c:v>
                </c:pt>
                <c:pt idx="8">
                  <c:v>1</c:v>
                </c:pt>
                <c:pt idx="9">
                  <c:v>1</c:v>
                </c:pt>
                <c:pt idx="10">
                  <c:v>3</c:v>
                </c:pt>
                <c:pt idx="11">
                  <c:v>0</c:v>
                </c:pt>
                <c:pt idx="12">
                  <c:v>3</c:v>
                </c:pt>
                <c:pt idx="13">
                  <c:v>3</c:v>
                </c:pt>
                <c:pt idx="14">
                  <c:v>5</c:v>
                </c:pt>
                <c:pt idx="15">
                  <c:v>6</c:v>
                </c:pt>
                <c:pt idx="16">
                  <c:v>0</c:v>
                </c:pt>
                <c:pt idx="17">
                  <c:v>3</c:v>
                </c:pt>
                <c:pt idx="18">
                  <c:v>2</c:v>
                </c:pt>
                <c:pt idx="19">
                  <c:v>0</c:v>
                </c:pt>
                <c:pt idx="20">
                  <c:v>1</c:v>
                </c:pt>
                <c:pt idx="21">
                  <c:v>0</c:v>
                </c:pt>
                <c:pt idx="22">
                  <c:v>0</c:v>
                </c:pt>
                <c:pt idx="23">
                  <c:v>1</c:v>
                </c:pt>
                <c:pt idx="24">
                  <c:v>0</c:v>
                </c:pt>
                <c:pt idx="25">
                  <c:v>0</c:v>
                </c:pt>
                <c:pt idx="26">
                  <c:v>2</c:v>
                </c:pt>
                <c:pt idx="27">
                  <c:v>0</c:v>
                </c:pt>
                <c:pt idx="28">
                  <c:v>1</c:v>
                </c:pt>
                <c:pt idx="29">
                  <c:v>0</c:v>
                </c:pt>
                <c:pt idx="30">
                  <c:v>3</c:v>
                </c:pt>
                <c:pt idx="31">
                  <c:v>6</c:v>
                </c:pt>
                <c:pt idx="32">
                  <c:v>6</c:v>
                </c:pt>
                <c:pt idx="33">
                  <c:v>14</c:v>
                </c:pt>
                <c:pt idx="34">
                  <c:v>10</c:v>
                </c:pt>
                <c:pt idx="35">
                  <c:v>0</c:v>
                </c:pt>
                <c:pt idx="36">
                  <c:v>0</c:v>
                </c:pt>
                <c:pt idx="37">
                  <c:v>1</c:v>
                </c:pt>
                <c:pt idx="38">
                  <c:v>0</c:v>
                </c:pt>
                <c:pt idx="39">
                  <c:v>1</c:v>
                </c:pt>
                <c:pt idx="40">
                  <c:v>10</c:v>
                </c:pt>
                <c:pt idx="41">
                  <c:v>0</c:v>
                </c:pt>
                <c:pt idx="42">
                  <c:v>44</c:v>
                </c:pt>
                <c:pt idx="43">
                  <c:v>45</c:v>
                </c:pt>
                <c:pt idx="44">
                  <c:v>13</c:v>
                </c:pt>
                <c:pt idx="45">
                  <c:v>59</c:v>
                </c:pt>
                <c:pt idx="46">
                  <c:v>131</c:v>
                </c:pt>
                <c:pt idx="47">
                  <c:v>1009</c:v>
                </c:pt>
                <c:pt idx="48">
                  <c:v>2309</c:v>
                </c:pt>
                <c:pt idx="49">
                  <c:v>1999</c:v>
                </c:pt>
                <c:pt idx="50">
                  <c:v>2095</c:v>
                </c:pt>
                <c:pt idx="51">
                  <c:v>1797</c:v>
                </c:pt>
                <c:pt idx="52">
                  <c:v>1695</c:v>
                </c:pt>
                <c:pt idx="53">
                  <c:v>1191</c:v>
                </c:pt>
                <c:pt idx="54">
                  <c:v>671</c:v>
                </c:pt>
                <c:pt idx="55">
                  <c:v>212</c:v>
                </c:pt>
                <c:pt idx="56">
                  <c:v>133</c:v>
                </c:pt>
                <c:pt idx="57">
                  <c:v>143</c:v>
                </c:pt>
                <c:pt idx="58">
                  <c:v>263</c:v>
                </c:pt>
                <c:pt idx="59">
                  <c:v>236</c:v>
                </c:pt>
                <c:pt idx="60">
                  <c:v>419</c:v>
                </c:pt>
                <c:pt idx="61">
                  <c:v>386</c:v>
                </c:pt>
                <c:pt idx="62">
                  <c:v>241</c:v>
                </c:pt>
                <c:pt idx="63">
                  <c:v>252</c:v>
                </c:pt>
                <c:pt idx="64">
                  <c:v>266</c:v>
                </c:pt>
                <c:pt idx="65">
                  <c:v>257</c:v>
                </c:pt>
              </c:numCache>
            </c:numRef>
          </c:val>
        </c:ser>
        <c:ser>
          <c:idx val="12"/>
          <c:order val="12"/>
          <c:tx>
            <c:strRef>
              <c:f>Sheet1!$A$14</c:f>
              <c:strCache>
                <c:ptCount val="1"/>
                <c:pt idx="0">
                  <c:v>Georgia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Sheet1!$B$14:$BO$14</c:f>
              <c:numCache>
                <c:formatCode>General</c:formatCode>
                <c:ptCount val="66"/>
                <c:pt idx="0">
                  <c:v>3</c:v>
                </c:pt>
                <c:pt idx="1">
                  <c:v>5</c:v>
                </c:pt>
                <c:pt idx="2">
                  <c:v>4</c:v>
                </c:pt>
                <c:pt idx="3">
                  <c:v>5</c:v>
                </c:pt>
                <c:pt idx="4">
                  <c:v>3</c:v>
                </c:pt>
                <c:pt idx="5">
                  <c:v>6</c:v>
                </c:pt>
                <c:pt idx="6">
                  <c:v>3</c:v>
                </c:pt>
                <c:pt idx="7">
                  <c:v>0</c:v>
                </c:pt>
                <c:pt idx="8">
                  <c:v>2</c:v>
                </c:pt>
                <c:pt idx="9">
                  <c:v>10</c:v>
                </c:pt>
                <c:pt idx="10">
                  <c:v>9</c:v>
                </c:pt>
                <c:pt idx="11">
                  <c:v>5</c:v>
                </c:pt>
                <c:pt idx="12">
                  <c:v>0</c:v>
                </c:pt>
                <c:pt idx="13">
                  <c:v>3</c:v>
                </c:pt>
                <c:pt idx="14">
                  <c:v>2</c:v>
                </c:pt>
                <c:pt idx="15">
                  <c:v>1</c:v>
                </c:pt>
                <c:pt idx="16">
                  <c:v>2</c:v>
                </c:pt>
                <c:pt idx="17">
                  <c:v>5</c:v>
                </c:pt>
                <c:pt idx="18">
                  <c:v>0</c:v>
                </c:pt>
                <c:pt idx="19">
                  <c:v>2</c:v>
                </c:pt>
                <c:pt idx="20">
                  <c:v>2</c:v>
                </c:pt>
                <c:pt idx="21">
                  <c:v>2</c:v>
                </c:pt>
                <c:pt idx="22">
                  <c:v>1</c:v>
                </c:pt>
                <c:pt idx="23">
                  <c:v>3</c:v>
                </c:pt>
                <c:pt idx="24">
                  <c:v>0</c:v>
                </c:pt>
                <c:pt idx="25">
                  <c:v>3</c:v>
                </c:pt>
                <c:pt idx="26">
                  <c:v>1</c:v>
                </c:pt>
                <c:pt idx="27">
                  <c:v>5</c:v>
                </c:pt>
                <c:pt idx="28">
                  <c:v>0</c:v>
                </c:pt>
                <c:pt idx="29">
                  <c:v>5</c:v>
                </c:pt>
                <c:pt idx="30">
                  <c:v>2</c:v>
                </c:pt>
                <c:pt idx="31">
                  <c:v>0</c:v>
                </c:pt>
                <c:pt idx="32">
                  <c:v>0</c:v>
                </c:pt>
                <c:pt idx="33">
                  <c:v>0</c:v>
                </c:pt>
                <c:pt idx="34">
                  <c:v>2</c:v>
                </c:pt>
                <c:pt idx="35">
                  <c:v>4</c:v>
                </c:pt>
                <c:pt idx="36">
                  <c:v>0</c:v>
                </c:pt>
                <c:pt idx="37">
                  <c:v>1</c:v>
                </c:pt>
                <c:pt idx="38">
                  <c:v>4</c:v>
                </c:pt>
                <c:pt idx="39">
                  <c:v>3</c:v>
                </c:pt>
                <c:pt idx="40">
                  <c:v>11</c:v>
                </c:pt>
                <c:pt idx="41">
                  <c:v>6</c:v>
                </c:pt>
                <c:pt idx="42">
                  <c:v>7</c:v>
                </c:pt>
                <c:pt idx="43">
                  <c:v>17</c:v>
                </c:pt>
                <c:pt idx="44">
                  <c:v>6</c:v>
                </c:pt>
                <c:pt idx="45">
                  <c:v>7</c:v>
                </c:pt>
                <c:pt idx="46">
                  <c:v>1</c:v>
                </c:pt>
                <c:pt idx="47">
                  <c:v>1</c:v>
                </c:pt>
                <c:pt idx="48">
                  <c:v>1</c:v>
                </c:pt>
                <c:pt idx="49">
                  <c:v>0</c:v>
                </c:pt>
                <c:pt idx="50">
                  <c:v>3</c:v>
                </c:pt>
                <c:pt idx="51">
                  <c:v>3</c:v>
                </c:pt>
                <c:pt idx="52">
                  <c:v>6</c:v>
                </c:pt>
                <c:pt idx="53">
                  <c:v>1</c:v>
                </c:pt>
                <c:pt idx="54">
                  <c:v>7</c:v>
                </c:pt>
                <c:pt idx="55">
                  <c:v>2</c:v>
                </c:pt>
                <c:pt idx="56">
                  <c:v>4</c:v>
                </c:pt>
                <c:pt idx="57">
                  <c:v>0</c:v>
                </c:pt>
                <c:pt idx="58">
                  <c:v>0</c:v>
                </c:pt>
                <c:pt idx="59">
                  <c:v>3</c:v>
                </c:pt>
                <c:pt idx="60">
                  <c:v>4</c:v>
                </c:pt>
                <c:pt idx="61">
                  <c:v>53</c:v>
                </c:pt>
                <c:pt idx="62">
                  <c:v>591</c:v>
                </c:pt>
                <c:pt idx="63">
                  <c:v>1975</c:v>
                </c:pt>
                <c:pt idx="64">
                  <c:v>1656</c:v>
                </c:pt>
                <c:pt idx="65">
                  <c:v>56</c:v>
                </c:pt>
              </c:numCache>
            </c:numRef>
          </c:val>
        </c:ser>
        <c:ser>
          <c:idx val="13"/>
          <c:order val="13"/>
          <c:tx>
            <c:strRef>
              <c:f>Sheet1!$A$15</c:f>
              <c:strCache>
                <c:ptCount val="1"/>
                <c:pt idx="0">
                  <c:v>other</c:v>
                </c:pt>
              </c:strCache>
            </c:strRef>
          </c:tx>
          <c:spPr>
            <a:solidFill>
              <a:schemeClr val="tx1">
                <a:lumMod val="65000"/>
                <a:lumOff val="35000"/>
              </a:schemeClr>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Sheet1!$B$15:$BO$15</c:f>
              <c:numCache>
                <c:formatCode>General</c:formatCode>
                <c:ptCount val="66"/>
                <c:pt idx="0">
                  <c:v>147</c:v>
                </c:pt>
                <c:pt idx="1">
                  <c:v>170</c:v>
                </c:pt>
                <c:pt idx="2">
                  <c:v>495</c:v>
                </c:pt>
                <c:pt idx="3">
                  <c:v>349</c:v>
                </c:pt>
                <c:pt idx="4">
                  <c:v>224</c:v>
                </c:pt>
                <c:pt idx="5">
                  <c:v>99</c:v>
                </c:pt>
                <c:pt idx="6">
                  <c:v>88</c:v>
                </c:pt>
                <c:pt idx="7">
                  <c:v>67</c:v>
                </c:pt>
                <c:pt idx="8">
                  <c:v>34</c:v>
                </c:pt>
                <c:pt idx="9">
                  <c:v>36</c:v>
                </c:pt>
                <c:pt idx="10">
                  <c:v>31</c:v>
                </c:pt>
                <c:pt idx="11">
                  <c:v>37</c:v>
                </c:pt>
                <c:pt idx="12">
                  <c:v>24</c:v>
                </c:pt>
                <c:pt idx="13">
                  <c:v>17</c:v>
                </c:pt>
                <c:pt idx="14">
                  <c:v>36</c:v>
                </c:pt>
                <c:pt idx="15">
                  <c:v>69</c:v>
                </c:pt>
                <c:pt idx="16">
                  <c:v>38</c:v>
                </c:pt>
                <c:pt idx="17">
                  <c:v>20</c:v>
                </c:pt>
                <c:pt idx="18">
                  <c:v>61</c:v>
                </c:pt>
                <c:pt idx="19">
                  <c:v>22</c:v>
                </c:pt>
                <c:pt idx="20">
                  <c:v>24</c:v>
                </c:pt>
                <c:pt idx="21">
                  <c:v>11</c:v>
                </c:pt>
                <c:pt idx="22">
                  <c:v>39</c:v>
                </c:pt>
                <c:pt idx="23">
                  <c:v>108</c:v>
                </c:pt>
                <c:pt idx="24">
                  <c:v>144</c:v>
                </c:pt>
                <c:pt idx="25">
                  <c:v>117</c:v>
                </c:pt>
                <c:pt idx="26">
                  <c:v>115</c:v>
                </c:pt>
                <c:pt idx="27">
                  <c:v>73</c:v>
                </c:pt>
                <c:pt idx="28">
                  <c:v>70</c:v>
                </c:pt>
                <c:pt idx="29">
                  <c:v>72</c:v>
                </c:pt>
                <c:pt idx="30">
                  <c:v>46</c:v>
                </c:pt>
                <c:pt idx="31">
                  <c:v>60</c:v>
                </c:pt>
                <c:pt idx="32">
                  <c:v>62</c:v>
                </c:pt>
                <c:pt idx="33">
                  <c:v>50</c:v>
                </c:pt>
                <c:pt idx="34">
                  <c:v>66</c:v>
                </c:pt>
                <c:pt idx="35">
                  <c:v>60</c:v>
                </c:pt>
                <c:pt idx="36">
                  <c:v>218</c:v>
                </c:pt>
                <c:pt idx="37">
                  <c:v>274</c:v>
                </c:pt>
                <c:pt idx="38">
                  <c:v>554</c:v>
                </c:pt>
                <c:pt idx="39">
                  <c:v>562</c:v>
                </c:pt>
                <c:pt idx="40">
                  <c:v>427</c:v>
                </c:pt>
                <c:pt idx="41">
                  <c:v>364</c:v>
                </c:pt>
                <c:pt idx="42">
                  <c:v>157</c:v>
                </c:pt>
                <c:pt idx="43">
                  <c:v>49</c:v>
                </c:pt>
                <c:pt idx="44">
                  <c:v>58</c:v>
                </c:pt>
                <c:pt idx="45">
                  <c:v>32</c:v>
                </c:pt>
                <c:pt idx="46">
                  <c:v>29</c:v>
                </c:pt>
                <c:pt idx="47">
                  <c:v>19</c:v>
                </c:pt>
                <c:pt idx="48">
                  <c:v>36</c:v>
                </c:pt>
                <c:pt idx="49">
                  <c:v>66</c:v>
                </c:pt>
                <c:pt idx="50">
                  <c:v>57</c:v>
                </c:pt>
                <c:pt idx="51">
                  <c:v>77</c:v>
                </c:pt>
                <c:pt idx="52">
                  <c:v>120</c:v>
                </c:pt>
                <c:pt idx="53">
                  <c:v>85</c:v>
                </c:pt>
                <c:pt idx="54">
                  <c:v>44</c:v>
                </c:pt>
                <c:pt idx="55">
                  <c:v>19</c:v>
                </c:pt>
                <c:pt idx="56">
                  <c:v>13</c:v>
                </c:pt>
                <c:pt idx="57">
                  <c:v>8</c:v>
                </c:pt>
                <c:pt idx="58">
                  <c:v>10</c:v>
                </c:pt>
                <c:pt idx="59">
                  <c:v>64</c:v>
                </c:pt>
                <c:pt idx="60">
                  <c:v>39</c:v>
                </c:pt>
                <c:pt idx="61">
                  <c:v>79</c:v>
                </c:pt>
                <c:pt idx="62">
                  <c:v>90</c:v>
                </c:pt>
                <c:pt idx="63">
                  <c:v>75</c:v>
                </c:pt>
                <c:pt idx="64">
                  <c:v>261</c:v>
                </c:pt>
                <c:pt idx="65">
                  <c:v>153</c:v>
                </c:pt>
              </c:numCache>
            </c:numRef>
          </c:val>
        </c:ser>
        <c:dLbls/>
        <c:gapWidth val="20"/>
        <c:overlap val="100"/>
        <c:axId val="215155072"/>
        <c:axId val="215156608"/>
      </c:barChart>
      <c:catAx>
        <c:axId val="215155072"/>
        <c:scaling>
          <c:orientation val="minMax"/>
        </c:scaling>
        <c:axPos val="b"/>
        <c:tickLblPos val="nextTo"/>
        <c:txPr>
          <a:bodyPr/>
          <a:lstStyle/>
          <a:p>
            <a:pPr>
              <a:defRPr sz="1000" baseline="0"/>
            </a:pPr>
            <a:endParaRPr lang="en-US"/>
          </a:p>
        </c:txPr>
        <c:crossAx val="215156608"/>
        <c:crosses val="autoZero"/>
        <c:auto val="1"/>
        <c:lblAlgn val="ctr"/>
        <c:lblOffset val="100"/>
      </c:catAx>
      <c:valAx>
        <c:axId val="215156608"/>
        <c:scaling>
          <c:orientation val="minMax"/>
        </c:scaling>
        <c:axPos val="l"/>
        <c:numFmt formatCode="General" sourceLinked="1"/>
        <c:tickLblPos val="nextTo"/>
        <c:txPr>
          <a:bodyPr/>
          <a:lstStyle/>
          <a:p>
            <a:pPr>
              <a:defRPr sz="1200"/>
            </a:pPr>
            <a:endParaRPr lang="en-US"/>
          </a:p>
        </c:txPr>
        <c:crossAx val="215155072"/>
        <c:crosses val="autoZero"/>
        <c:crossBetween val="between"/>
      </c:valAx>
    </c:plotArea>
    <c:legend>
      <c:legendPos val="b"/>
      <c:layout>
        <c:manualLayout>
          <c:xMode val="edge"/>
          <c:yMode val="edge"/>
          <c:x val="6.2043720229415782E-2"/>
          <c:y val="0.89592049250071215"/>
          <c:w val="0.90986305531253042"/>
          <c:h val="8.7243311533921022E-2"/>
        </c:manualLayout>
      </c:layout>
      <c:txPr>
        <a:bodyPr/>
        <a:lstStyle/>
        <a:p>
          <a:pPr>
            <a:defRPr sz="1100"/>
          </a:pPr>
          <a:endParaRPr lang="en-US"/>
        </a:p>
      </c:txPr>
    </c:legend>
    <c:plotVisOnly val="1"/>
    <c:dispBlanksAs val="gap"/>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stacked"/>
        <c:ser>
          <c:idx val="0"/>
          <c:order val="0"/>
          <c:tx>
            <c:strRef>
              <c:f>Sheet1!$A$2</c:f>
              <c:strCache>
                <c:ptCount val="1"/>
                <c:pt idx="0">
                  <c:v>Bangladesh</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Sheet1!$B$2:$BO$2</c:f>
              <c:numCache>
                <c:formatCode>General</c:formatCode>
                <c:ptCount val="66"/>
                <c:pt idx="0">
                  <c:v>324</c:v>
                </c:pt>
                <c:pt idx="1">
                  <c:v>901</c:v>
                </c:pt>
                <c:pt idx="2">
                  <c:v>2206</c:v>
                </c:pt>
                <c:pt idx="3">
                  <c:v>1811</c:v>
                </c:pt>
                <c:pt idx="4">
                  <c:v>947</c:v>
                </c:pt>
                <c:pt idx="5">
                  <c:v>439</c:v>
                </c:pt>
                <c:pt idx="6">
                  <c:v>283</c:v>
                </c:pt>
                <c:pt idx="7">
                  <c:v>474</c:v>
                </c:pt>
                <c:pt idx="8">
                  <c:v>728</c:v>
                </c:pt>
                <c:pt idx="9">
                  <c:v>785</c:v>
                </c:pt>
                <c:pt idx="10">
                  <c:v>903</c:v>
                </c:pt>
                <c:pt idx="11">
                  <c:v>379</c:v>
                </c:pt>
                <c:pt idx="12">
                  <c:v>293</c:v>
                </c:pt>
                <c:pt idx="13">
                  <c:v>838</c:v>
                </c:pt>
                <c:pt idx="14">
                  <c:v>3027</c:v>
                </c:pt>
                <c:pt idx="15">
                  <c:v>4156</c:v>
                </c:pt>
                <c:pt idx="16">
                  <c:v>3082</c:v>
                </c:pt>
                <c:pt idx="17">
                  <c:v>2646</c:v>
                </c:pt>
                <c:pt idx="18">
                  <c:v>593</c:v>
                </c:pt>
                <c:pt idx="19">
                  <c:v>73</c:v>
                </c:pt>
                <c:pt idx="20">
                  <c:v>89</c:v>
                </c:pt>
                <c:pt idx="21">
                  <c:v>107</c:v>
                </c:pt>
                <c:pt idx="22">
                  <c:v>169</c:v>
                </c:pt>
                <c:pt idx="23">
                  <c:v>34</c:v>
                </c:pt>
                <c:pt idx="24">
                  <c:v>251</c:v>
                </c:pt>
                <c:pt idx="25">
                  <c:v>1513</c:v>
                </c:pt>
                <c:pt idx="26">
                  <c:v>4883</c:v>
                </c:pt>
                <c:pt idx="27">
                  <c:v>5221</c:v>
                </c:pt>
                <c:pt idx="28">
                  <c:v>1653</c:v>
                </c:pt>
                <c:pt idx="29">
                  <c:v>706</c:v>
                </c:pt>
                <c:pt idx="30">
                  <c:v>86</c:v>
                </c:pt>
                <c:pt idx="31">
                  <c:v>113</c:v>
                </c:pt>
                <c:pt idx="32">
                  <c:v>61</c:v>
                </c:pt>
                <c:pt idx="33">
                  <c:v>66</c:v>
                </c:pt>
                <c:pt idx="34">
                  <c:v>92</c:v>
                </c:pt>
                <c:pt idx="35">
                  <c:v>59</c:v>
                </c:pt>
                <c:pt idx="36">
                  <c:v>15</c:v>
                </c:pt>
                <c:pt idx="37">
                  <c:v>137</c:v>
                </c:pt>
                <c:pt idx="38">
                  <c:v>736</c:v>
                </c:pt>
                <c:pt idx="39">
                  <c:v>717</c:v>
                </c:pt>
                <c:pt idx="40">
                  <c:v>982</c:v>
                </c:pt>
                <c:pt idx="41">
                  <c:v>473</c:v>
                </c:pt>
                <c:pt idx="42">
                  <c:v>325</c:v>
                </c:pt>
                <c:pt idx="43">
                  <c:v>218</c:v>
                </c:pt>
                <c:pt idx="44">
                  <c:v>140</c:v>
                </c:pt>
                <c:pt idx="45">
                  <c:v>401</c:v>
                </c:pt>
                <c:pt idx="46">
                  <c:v>120</c:v>
                </c:pt>
                <c:pt idx="47">
                  <c:v>293</c:v>
                </c:pt>
                <c:pt idx="48">
                  <c:v>413</c:v>
                </c:pt>
                <c:pt idx="49">
                  <c:v>340</c:v>
                </c:pt>
                <c:pt idx="50">
                  <c:v>410</c:v>
                </c:pt>
                <c:pt idx="51">
                  <c:v>257</c:v>
                </c:pt>
                <c:pt idx="52">
                  <c:v>194</c:v>
                </c:pt>
                <c:pt idx="53">
                  <c:v>49</c:v>
                </c:pt>
                <c:pt idx="54">
                  <c:v>106</c:v>
                </c:pt>
                <c:pt idx="55">
                  <c:v>5</c:v>
                </c:pt>
                <c:pt idx="56">
                  <c:v>5</c:v>
                </c:pt>
                <c:pt idx="57">
                  <c:v>17</c:v>
                </c:pt>
                <c:pt idx="58">
                  <c:v>2</c:v>
                </c:pt>
                <c:pt idx="59">
                  <c:v>2</c:v>
                </c:pt>
                <c:pt idx="60">
                  <c:v>3</c:v>
                </c:pt>
                <c:pt idx="61">
                  <c:v>50</c:v>
                </c:pt>
                <c:pt idx="62">
                  <c:v>84</c:v>
                </c:pt>
                <c:pt idx="63">
                  <c:v>14</c:v>
                </c:pt>
                <c:pt idx="64">
                  <c:v>23</c:v>
                </c:pt>
                <c:pt idx="65">
                  <c:v>36</c:v>
                </c:pt>
              </c:numCache>
            </c:numRef>
          </c:val>
        </c:ser>
        <c:ser>
          <c:idx val="1"/>
          <c:order val="1"/>
          <c:tx>
            <c:strRef>
              <c:f>Sheet1!$A$3</c:f>
              <c:strCache>
                <c:ptCount val="1"/>
                <c:pt idx="0">
                  <c:v>Indonesia</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Sheet1!$B$3:$BO$3</c:f>
              <c:numCache>
                <c:formatCode>General</c:formatCode>
                <c:ptCount val="66"/>
                <c:pt idx="0">
                  <c:v>1371</c:v>
                </c:pt>
                <c:pt idx="1">
                  <c:v>1692</c:v>
                </c:pt>
                <c:pt idx="2">
                  <c:v>1850</c:v>
                </c:pt>
                <c:pt idx="3">
                  <c:v>1921</c:v>
                </c:pt>
                <c:pt idx="4">
                  <c:v>1675</c:v>
                </c:pt>
                <c:pt idx="5">
                  <c:v>1197</c:v>
                </c:pt>
                <c:pt idx="6">
                  <c:v>1215</c:v>
                </c:pt>
                <c:pt idx="7">
                  <c:v>1268</c:v>
                </c:pt>
                <c:pt idx="8">
                  <c:v>1291</c:v>
                </c:pt>
                <c:pt idx="9">
                  <c:v>1063</c:v>
                </c:pt>
                <c:pt idx="10">
                  <c:v>1016</c:v>
                </c:pt>
                <c:pt idx="11">
                  <c:v>858</c:v>
                </c:pt>
                <c:pt idx="12">
                  <c:v>3258</c:v>
                </c:pt>
                <c:pt idx="13">
                  <c:v>2357</c:v>
                </c:pt>
                <c:pt idx="14">
                  <c:v>2277</c:v>
                </c:pt>
                <c:pt idx="15">
                  <c:v>2084</c:v>
                </c:pt>
                <c:pt idx="16">
                  <c:v>1965</c:v>
                </c:pt>
                <c:pt idx="17">
                  <c:v>1837</c:v>
                </c:pt>
                <c:pt idx="18">
                  <c:v>1238</c:v>
                </c:pt>
                <c:pt idx="19">
                  <c:v>1014</c:v>
                </c:pt>
                <c:pt idx="20">
                  <c:v>821</c:v>
                </c:pt>
                <c:pt idx="21">
                  <c:v>1398</c:v>
                </c:pt>
                <c:pt idx="22">
                  <c:v>1483</c:v>
                </c:pt>
                <c:pt idx="23">
                  <c:v>1276</c:v>
                </c:pt>
                <c:pt idx="24">
                  <c:v>3818</c:v>
                </c:pt>
                <c:pt idx="25">
                  <c:v>3285</c:v>
                </c:pt>
                <c:pt idx="26">
                  <c:v>2511</c:v>
                </c:pt>
                <c:pt idx="27">
                  <c:v>2621</c:v>
                </c:pt>
                <c:pt idx="28">
                  <c:v>2281</c:v>
                </c:pt>
                <c:pt idx="29">
                  <c:v>1327</c:v>
                </c:pt>
                <c:pt idx="30">
                  <c:v>1804</c:v>
                </c:pt>
                <c:pt idx="31">
                  <c:v>1262</c:v>
                </c:pt>
                <c:pt idx="32">
                  <c:v>1054</c:v>
                </c:pt>
                <c:pt idx="33">
                  <c:v>1211</c:v>
                </c:pt>
                <c:pt idx="34">
                  <c:v>1183</c:v>
                </c:pt>
                <c:pt idx="35">
                  <c:v>1114</c:v>
                </c:pt>
                <c:pt idx="36">
                  <c:v>2542</c:v>
                </c:pt>
                <c:pt idx="37">
                  <c:v>1982</c:v>
                </c:pt>
                <c:pt idx="38">
                  <c:v>2105</c:v>
                </c:pt>
                <c:pt idx="39">
                  <c:v>2897</c:v>
                </c:pt>
                <c:pt idx="40">
                  <c:v>2491</c:v>
                </c:pt>
                <c:pt idx="41">
                  <c:v>2487</c:v>
                </c:pt>
                <c:pt idx="42">
                  <c:v>2138</c:v>
                </c:pt>
                <c:pt idx="43">
                  <c:v>1521</c:v>
                </c:pt>
                <c:pt idx="44">
                  <c:v>1504</c:v>
                </c:pt>
                <c:pt idx="45">
                  <c:v>1367</c:v>
                </c:pt>
                <c:pt idx="46">
                  <c:v>1230</c:v>
                </c:pt>
                <c:pt idx="47">
                  <c:v>1246</c:v>
                </c:pt>
                <c:pt idx="48">
                  <c:v>1926</c:v>
                </c:pt>
                <c:pt idx="49">
                  <c:v>1522</c:v>
                </c:pt>
                <c:pt idx="50">
                  <c:v>1667</c:v>
                </c:pt>
                <c:pt idx="51">
                  <c:v>1597</c:v>
                </c:pt>
                <c:pt idx="52">
                  <c:v>1625</c:v>
                </c:pt>
                <c:pt idx="53">
                  <c:v>970</c:v>
                </c:pt>
                <c:pt idx="54">
                  <c:v>1110</c:v>
                </c:pt>
                <c:pt idx="55">
                  <c:v>638</c:v>
                </c:pt>
                <c:pt idx="56">
                  <c:v>785</c:v>
                </c:pt>
                <c:pt idx="57">
                  <c:v>1085</c:v>
                </c:pt>
                <c:pt idx="58">
                  <c:v>945</c:v>
                </c:pt>
                <c:pt idx="59">
                  <c:v>859</c:v>
                </c:pt>
                <c:pt idx="60">
                  <c:v>500</c:v>
                </c:pt>
                <c:pt idx="61">
                  <c:v>445</c:v>
                </c:pt>
                <c:pt idx="62">
                  <c:v>330</c:v>
                </c:pt>
                <c:pt idx="63">
                  <c:v>334</c:v>
                </c:pt>
                <c:pt idx="64">
                  <c:v>288</c:v>
                </c:pt>
                <c:pt idx="65">
                  <c:v>20</c:v>
                </c:pt>
              </c:numCache>
            </c:numRef>
          </c:val>
        </c:ser>
        <c:ser>
          <c:idx val="2"/>
          <c:order val="2"/>
          <c:tx>
            <c:strRef>
              <c:f>Sheet1!$A$4</c:f>
              <c:strCache>
                <c:ptCount val="1"/>
                <c:pt idx="0">
                  <c:v>Myanmar</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Sheet1!$B$4:$BO$4</c:f>
              <c:numCache>
                <c:formatCode>General</c:formatCode>
                <c:ptCount val="66"/>
                <c:pt idx="0">
                  <c:v>70</c:v>
                </c:pt>
                <c:pt idx="1">
                  <c:v>4</c:v>
                </c:pt>
                <c:pt idx="2">
                  <c:v>22</c:v>
                </c:pt>
                <c:pt idx="3">
                  <c:v>2</c:v>
                </c:pt>
                <c:pt idx="4">
                  <c:v>31</c:v>
                </c:pt>
                <c:pt idx="5">
                  <c:v>68</c:v>
                </c:pt>
                <c:pt idx="6">
                  <c:v>52</c:v>
                </c:pt>
                <c:pt idx="7">
                  <c:v>20</c:v>
                </c:pt>
                <c:pt idx="8">
                  <c:v>35</c:v>
                </c:pt>
                <c:pt idx="9">
                  <c:v>17</c:v>
                </c:pt>
                <c:pt idx="10">
                  <c:v>2</c:v>
                </c:pt>
                <c:pt idx="11">
                  <c:v>11</c:v>
                </c:pt>
                <c:pt idx="12">
                  <c:v>62</c:v>
                </c:pt>
                <c:pt idx="13">
                  <c:v>32</c:v>
                </c:pt>
                <c:pt idx="14">
                  <c:v>13</c:v>
                </c:pt>
                <c:pt idx="15">
                  <c:v>2</c:v>
                </c:pt>
                <c:pt idx="16">
                  <c:v>22</c:v>
                </c:pt>
                <c:pt idx="17">
                  <c:v>7</c:v>
                </c:pt>
                <c:pt idx="18">
                  <c:v>57</c:v>
                </c:pt>
                <c:pt idx="19">
                  <c:v>20</c:v>
                </c:pt>
                <c:pt idx="20">
                  <c:v>38</c:v>
                </c:pt>
                <c:pt idx="21">
                  <c:v>71</c:v>
                </c:pt>
                <c:pt idx="22">
                  <c:v>158</c:v>
                </c:pt>
                <c:pt idx="23">
                  <c:v>19</c:v>
                </c:pt>
                <c:pt idx="24">
                  <c:v>103</c:v>
                </c:pt>
                <c:pt idx="25">
                  <c:v>31</c:v>
                </c:pt>
                <c:pt idx="26">
                  <c:v>27</c:v>
                </c:pt>
                <c:pt idx="27">
                  <c:v>34</c:v>
                </c:pt>
                <c:pt idx="28">
                  <c:v>18</c:v>
                </c:pt>
                <c:pt idx="29">
                  <c:v>31</c:v>
                </c:pt>
                <c:pt idx="30">
                  <c:v>30</c:v>
                </c:pt>
                <c:pt idx="31">
                  <c:v>22</c:v>
                </c:pt>
                <c:pt idx="32">
                  <c:v>26</c:v>
                </c:pt>
                <c:pt idx="33">
                  <c:v>28</c:v>
                </c:pt>
                <c:pt idx="34">
                  <c:v>19</c:v>
                </c:pt>
                <c:pt idx="35">
                  <c:v>63</c:v>
                </c:pt>
                <c:pt idx="36">
                  <c:v>48</c:v>
                </c:pt>
                <c:pt idx="37">
                  <c:v>100</c:v>
                </c:pt>
                <c:pt idx="38">
                  <c:v>112</c:v>
                </c:pt>
                <c:pt idx="39">
                  <c:v>97</c:v>
                </c:pt>
                <c:pt idx="40">
                  <c:v>88</c:v>
                </c:pt>
                <c:pt idx="41">
                  <c:v>46</c:v>
                </c:pt>
                <c:pt idx="42">
                  <c:v>82</c:v>
                </c:pt>
                <c:pt idx="43">
                  <c:v>261</c:v>
                </c:pt>
                <c:pt idx="44">
                  <c:v>157</c:v>
                </c:pt>
                <c:pt idx="45">
                  <c:v>121</c:v>
                </c:pt>
                <c:pt idx="46">
                  <c:v>390</c:v>
                </c:pt>
                <c:pt idx="47">
                  <c:v>308</c:v>
                </c:pt>
                <c:pt idx="48">
                  <c:v>646</c:v>
                </c:pt>
                <c:pt idx="49">
                  <c:v>670</c:v>
                </c:pt>
                <c:pt idx="50">
                  <c:v>355</c:v>
                </c:pt>
                <c:pt idx="51">
                  <c:v>91</c:v>
                </c:pt>
                <c:pt idx="52">
                  <c:v>86</c:v>
                </c:pt>
                <c:pt idx="53">
                  <c:v>64</c:v>
                </c:pt>
                <c:pt idx="54">
                  <c:v>50</c:v>
                </c:pt>
                <c:pt idx="55">
                  <c:v>61</c:v>
                </c:pt>
                <c:pt idx="56">
                  <c:v>58</c:v>
                </c:pt>
                <c:pt idx="57">
                  <c:v>4</c:v>
                </c:pt>
                <c:pt idx="58">
                  <c:v>21</c:v>
                </c:pt>
                <c:pt idx="59">
                  <c:v>58</c:v>
                </c:pt>
                <c:pt idx="60">
                  <c:v>58</c:v>
                </c:pt>
                <c:pt idx="61">
                  <c:v>660</c:v>
                </c:pt>
                <c:pt idx="62">
                  <c:v>6</c:v>
                </c:pt>
                <c:pt idx="63">
                  <c:v>17</c:v>
                </c:pt>
                <c:pt idx="64">
                  <c:v>99</c:v>
                </c:pt>
                <c:pt idx="65">
                  <c:v>13</c:v>
                </c:pt>
              </c:numCache>
            </c:numRef>
          </c:val>
        </c:ser>
        <c:ser>
          <c:idx val="3"/>
          <c:order val="3"/>
          <c:tx>
            <c:strRef>
              <c:f>Sheet1!$A$5</c:f>
              <c:strCache>
                <c:ptCount val="1"/>
                <c:pt idx="0">
                  <c:v>Nepal</c:v>
                </c:pt>
              </c:strCache>
            </c:strRef>
          </c:tx>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Sheet1!$B$5:$BO$5</c:f>
              <c:numCache>
                <c:formatCode>General</c:formatCode>
                <c:ptCount val="66"/>
                <c:pt idx="0">
                  <c:v>95</c:v>
                </c:pt>
                <c:pt idx="1">
                  <c:v>104</c:v>
                </c:pt>
                <c:pt idx="2">
                  <c:v>182</c:v>
                </c:pt>
                <c:pt idx="3">
                  <c:v>132</c:v>
                </c:pt>
                <c:pt idx="4">
                  <c:v>116</c:v>
                </c:pt>
                <c:pt idx="5">
                  <c:v>155</c:v>
                </c:pt>
                <c:pt idx="6">
                  <c:v>102</c:v>
                </c:pt>
                <c:pt idx="7">
                  <c:v>46</c:v>
                </c:pt>
                <c:pt idx="8">
                  <c:v>24</c:v>
                </c:pt>
                <c:pt idx="9">
                  <c:v>48</c:v>
                </c:pt>
                <c:pt idx="10">
                  <c:v>139</c:v>
                </c:pt>
                <c:pt idx="11">
                  <c:v>83</c:v>
                </c:pt>
                <c:pt idx="12">
                  <c:v>126</c:v>
                </c:pt>
                <c:pt idx="13">
                  <c:v>137</c:v>
                </c:pt>
                <c:pt idx="14">
                  <c:v>439</c:v>
                </c:pt>
                <c:pt idx="15">
                  <c:v>328</c:v>
                </c:pt>
                <c:pt idx="16">
                  <c:v>229</c:v>
                </c:pt>
                <c:pt idx="17">
                  <c:v>233</c:v>
                </c:pt>
                <c:pt idx="18">
                  <c:v>102</c:v>
                </c:pt>
                <c:pt idx="19">
                  <c:v>80</c:v>
                </c:pt>
                <c:pt idx="20">
                  <c:v>17</c:v>
                </c:pt>
                <c:pt idx="21">
                  <c:v>41</c:v>
                </c:pt>
                <c:pt idx="22">
                  <c:v>30</c:v>
                </c:pt>
                <c:pt idx="23">
                  <c:v>21</c:v>
                </c:pt>
                <c:pt idx="24">
                  <c:v>82</c:v>
                </c:pt>
                <c:pt idx="25">
                  <c:v>141</c:v>
                </c:pt>
                <c:pt idx="26">
                  <c:v>199</c:v>
                </c:pt>
                <c:pt idx="27">
                  <c:v>176</c:v>
                </c:pt>
                <c:pt idx="28">
                  <c:v>104</c:v>
                </c:pt>
                <c:pt idx="29">
                  <c:v>98</c:v>
                </c:pt>
                <c:pt idx="30">
                  <c:v>72</c:v>
                </c:pt>
                <c:pt idx="31">
                  <c:v>46</c:v>
                </c:pt>
                <c:pt idx="32">
                  <c:v>27</c:v>
                </c:pt>
                <c:pt idx="33">
                  <c:v>18</c:v>
                </c:pt>
                <c:pt idx="34">
                  <c:v>22</c:v>
                </c:pt>
                <c:pt idx="35">
                  <c:v>14</c:v>
                </c:pt>
                <c:pt idx="36">
                  <c:v>8</c:v>
                </c:pt>
                <c:pt idx="37">
                  <c:v>37</c:v>
                </c:pt>
                <c:pt idx="38">
                  <c:v>70</c:v>
                </c:pt>
                <c:pt idx="39">
                  <c:v>133</c:v>
                </c:pt>
                <c:pt idx="40">
                  <c:v>146</c:v>
                </c:pt>
                <c:pt idx="41">
                  <c:v>256</c:v>
                </c:pt>
                <c:pt idx="42">
                  <c:v>75</c:v>
                </c:pt>
                <c:pt idx="43">
                  <c:v>46</c:v>
                </c:pt>
                <c:pt idx="44">
                  <c:v>23</c:v>
                </c:pt>
                <c:pt idx="45">
                  <c:v>11</c:v>
                </c:pt>
                <c:pt idx="46">
                  <c:v>89</c:v>
                </c:pt>
                <c:pt idx="47">
                  <c:v>193</c:v>
                </c:pt>
                <c:pt idx="48">
                  <c:v>62</c:v>
                </c:pt>
                <c:pt idx="49">
                  <c:v>112</c:v>
                </c:pt>
                <c:pt idx="50">
                  <c:v>138</c:v>
                </c:pt>
                <c:pt idx="51">
                  <c:v>55</c:v>
                </c:pt>
                <c:pt idx="52">
                  <c:v>52</c:v>
                </c:pt>
                <c:pt idx="53">
                  <c:v>38</c:v>
                </c:pt>
                <c:pt idx="54">
                  <c:v>18</c:v>
                </c:pt>
                <c:pt idx="55">
                  <c:v>14</c:v>
                </c:pt>
                <c:pt idx="56">
                  <c:v>14</c:v>
                </c:pt>
                <c:pt idx="57">
                  <c:v>6</c:v>
                </c:pt>
                <c:pt idx="58">
                  <c:v>4</c:v>
                </c:pt>
                <c:pt idx="59">
                  <c:v>2</c:v>
                </c:pt>
                <c:pt idx="60">
                  <c:v>2</c:v>
                </c:pt>
                <c:pt idx="61">
                  <c:v>1</c:v>
                </c:pt>
                <c:pt idx="62">
                  <c:v>9</c:v>
                </c:pt>
                <c:pt idx="63">
                  <c:v>10</c:v>
                </c:pt>
                <c:pt idx="64">
                  <c:v>16</c:v>
                </c:pt>
                <c:pt idx="65">
                  <c:v>16</c:v>
                </c:pt>
              </c:numCache>
            </c:numRef>
          </c:val>
        </c:ser>
        <c:ser>
          <c:idx val="4"/>
          <c:order val="4"/>
          <c:tx>
            <c:strRef>
              <c:f>Sheet1!$A$6</c:f>
              <c:strCache>
                <c:ptCount val="1"/>
                <c:pt idx="0">
                  <c:v>Sri Lanka</c:v>
                </c:pt>
              </c:strCache>
            </c:strRef>
          </c:tx>
          <c:spPr>
            <a:solidFill>
              <a:srgbClr val="FFC000"/>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Sheet1!$B$6:$BO$6</c:f>
              <c:numCache>
                <c:formatCode>General</c:formatCode>
                <c:ptCount val="66"/>
                <c:pt idx="0">
                  <c:v>2</c:v>
                </c:pt>
                <c:pt idx="1">
                  <c:v>18</c:v>
                </c:pt>
                <c:pt idx="2">
                  <c:v>4</c:v>
                </c:pt>
                <c:pt idx="3">
                  <c:v>6</c:v>
                </c:pt>
                <c:pt idx="4">
                  <c:v>17</c:v>
                </c:pt>
                <c:pt idx="5">
                  <c:v>4</c:v>
                </c:pt>
                <c:pt idx="6">
                  <c:v>6</c:v>
                </c:pt>
                <c:pt idx="7">
                  <c:v>1</c:v>
                </c:pt>
                <c:pt idx="8">
                  <c:v>0</c:v>
                </c:pt>
                <c:pt idx="9">
                  <c:v>2</c:v>
                </c:pt>
                <c:pt idx="10">
                  <c:v>8</c:v>
                </c:pt>
                <c:pt idx="11">
                  <c:v>0</c:v>
                </c:pt>
                <c:pt idx="12">
                  <c:v>13</c:v>
                </c:pt>
                <c:pt idx="13">
                  <c:v>13</c:v>
                </c:pt>
                <c:pt idx="14">
                  <c:v>3</c:v>
                </c:pt>
                <c:pt idx="15">
                  <c:v>162</c:v>
                </c:pt>
                <c:pt idx="16">
                  <c:v>17</c:v>
                </c:pt>
                <c:pt idx="17">
                  <c:v>2</c:v>
                </c:pt>
                <c:pt idx="18">
                  <c:v>20</c:v>
                </c:pt>
                <c:pt idx="19">
                  <c:v>34</c:v>
                </c:pt>
                <c:pt idx="20">
                  <c:v>26</c:v>
                </c:pt>
                <c:pt idx="21">
                  <c:v>15</c:v>
                </c:pt>
                <c:pt idx="22">
                  <c:v>11</c:v>
                </c:pt>
                <c:pt idx="23">
                  <c:v>8</c:v>
                </c:pt>
                <c:pt idx="24">
                  <c:v>6</c:v>
                </c:pt>
                <c:pt idx="25">
                  <c:v>6</c:v>
                </c:pt>
                <c:pt idx="26">
                  <c:v>11</c:v>
                </c:pt>
                <c:pt idx="27">
                  <c:v>5</c:v>
                </c:pt>
                <c:pt idx="28">
                  <c:v>4</c:v>
                </c:pt>
                <c:pt idx="29">
                  <c:v>9</c:v>
                </c:pt>
                <c:pt idx="30">
                  <c:v>11</c:v>
                </c:pt>
                <c:pt idx="31">
                  <c:v>9</c:v>
                </c:pt>
                <c:pt idx="32">
                  <c:v>8</c:v>
                </c:pt>
                <c:pt idx="33">
                  <c:v>2</c:v>
                </c:pt>
                <c:pt idx="34">
                  <c:v>3</c:v>
                </c:pt>
                <c:pt idx="35">
                  <c:v>6</c:v>
                </c:pt>
                <c:pt idx="36">
                  <c:v>0</c:v>
                </c:pt>
                <c:pt idx="37">
                  <c:v>7</c:v>
                </c:pt>
                <c:pt idx="38">
                  <c:v>3</c:v>
                </c:pt>
                <c:pt idx="39">
                  <c:v>109</c:v>
                </c:pt>
                <c:pt idx="40">
                  <c:v>103</c:v>
                </c:pt>
                <c:pt idx="41">
                  <c:v>13</c:v>
                </c:pt>
                <c:pt idx="42">
                  <c:v>1</c:v>
                </c:pt>
                <c:pt idx="43">
                  <c:v>9</c:v>
                </c:pt>
                <c:pt idx="44">
                  <c:v>77</c:v>
                </c:pt>
                <c:pt idx="45">
                  <c:v>1</c:v>
                </c:pt>
                <c:pt idx="46">
                  <c:v>10</c:v>
                </c:pt>
                <c:pt idx="47">
                  <c:v>0</c:v>
                </c:pt>
                <c:pt idx="48">
                  <c:v>29</c:v>
                </c:pt>
                <c:pt idx="49">
                  <c:v>1</c:v>
                </c:pt>
                <c:pt idx="50">
                  <c:v>7</c:v>
                </c:pt>
                <c:pt idx="51">
                  <c:v>0</c:v>
                </c:pt>
                <c:pt idx="52">
                  <c:v>5</c:v>
                </c:pt>
                <c:pt idx="53">
                  <c:v>8</c:v>
                </c:pt>
                <c:pt idx="54">
                  <c:v>2</c:v>
                </c:pt>
                <c:pt idx="55">
                  <c:v>0</c:v>
                </c:pt>
                <c:pt idx="56">
                  <c:v>1</c:v>
                </c:pt>
                <c:pt idx="57">
                  <c:v>5</c:v>
                </c:pt>
                <c:pt idx="58">
                  <c:v>3</c:v>
                </c:pt>
                <c:pt idx="59">
                  <c:v>4</c:v>
                </c:pt>
                <c:pt idx="60">
                  <c:v>4</c:v>
                </c:pt>
                <c:pt idx="61">
                  <c:v>24</c:v>
                </c:pt>
                <c:pt idx="62">
                  <c:v>65</c:v>
                </c:pt>
                <c:pt idx="63">
                  <c:v>62</c:v>
                </c:pt>
                <c:pt idx="64">
                  <c:v>170</c:v>
                </c:pt>
                <c:pt idx="65">
                  <c:v>309</c:v>
                </c:pt>
              </c:numCache>
            </c:numRef>
          </c:val>
        </c:ser>
        <c:ser>
          <c:idx val="5"/>
          <c:order val="5"/>
          <c:tx>
            <c:strRef>
              <c:f>Sheet1!$A$7</c:f>
              <c:strCache>
                <c:ptCount val="1"/>
                <c:pt idx="0">
                  <c:v>Thailand</c:v>
                </c:pt>
              </c:strCache>
            </c:strRef>
          </c:tx>
          <c:spPr>
            <a:solidFill>
              <a:srgbClr val="FFFF00"/>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Sheet1!$B$7:$BO$7</c:f>
              <c:numCache>
                <c:formatCode>General</c:formatCode>
                <c:ptCount val="66"/>
                <c:pt idx="0">
                  <c:v>514</c:v>
                </c:pt>
                <c:pt idx="1">
                  <c:v>680</c:v>
                </c:pt>
                <c:pt idx="2">
                  <c:v>505</c:v>
                </c:pt>
                <c:pt idx="3">
                  <c:v>403</c:v>
                </c:pt>
                <c:pt idx="4">
                  <c:v>319</c:v>
                </c:pt>
                <c:pt idx="5">
                  <c:v>524</c:v>
                </c:pt>
                <c:pt idx="6">
                  <c:v>697</c:v>
                </c:pt>
                <c:pt idx="7">
                  <c:v>577</c:v>
                </c:pt>
                <c:pt idx="8">
                  <c:v>807</c:v>
                </c:pt>
                <c:pt idx="9">
                  <c:v>547</c:v>
                </c:pt>
                <c:pt idx="10">
                  <c:v>500</c:v>
                </c:pt>
                <c:pt idx="11">
                  <c:v>266</c:v>
                </c:pt>
                <c:pt idx="12">
                  <c:v>707</c:v>
                </c:pt>
                <c:pt idx="13">
                  <c:v>830</c:v>
                </c:pt>
                <c:pt idx="14">
                  <c:v>953</c:v>
                </c:pt>
                <c:pt idx="15">
                  <c:v>542</c:v>
                </c:pt>
                <c:pt idx="16">
                  <c:v>414</c:v>
                </c:pt>
                <c:pt idx="17">
                  <c:v>382</c:v>
                </c:pt>
                <c:pt idx="18">
                  <c:v>324</c:v>
                </c:pt>
                <c:pt idx="19">
                  <c:v>261</c:v>
                </c:pt>
                <c:pt idx="20">
                  <c:v>264</c:v>
                </c:pt>
                <c:pt idx="21">
                  <c:v>215</c:v>
                </c:pt>
                <c:pt idx="22">
                  <c:v>213</c:v>
                </c:pt>
                <c:pt idx="23">
                  <c:v>167</c:v>
                </c:pt>
                <c:pt idx="24">
                  <c:v>243</c:v>
                </c:pt>
                <c:pt idx="25">
                  <c:v>263</c:v>
                </c:pt>
                <c:pt idx="26">
                  <c:v>248</c:v>
                </c:pt>
                <c:pt idx="27">
                  <c:v>208</c:v>
                </c:pt>
                <c:pt idx="28">
                  <c:v>171</c:v>
                </c:pt>
                <c:pt idx="29">
                  <c:v>192</c:v>
                </c:pt>
                <c:pt idx="30">
                  <c:v>222</c:v>
                </c:pt>
                <c:pt idx="31">
                  <c:v>241</c:v>
                </c:pt>
                <c:pt idx="32">
                  <c:v>189</c:v>
                </c:pt>
                <c:pt idx="33">
                  <c:v>125</c:v>
                </c:pt>
                <c:pt idx="34">
                  <c:v>81</c:v>
                </c:pt>
                <c:pt idx="35">
                  <c:v>90</c:v>
                </c:pt>
                <c:pt idx="36">
                  <c:v>142</c:v>
                </c:pt>
                <c:pt idx="37">
                  <c:v>222</c:v>
                </c:pt>
                <c:pt idx="38">
                  <c:v>212</c:v>
                </c:pt>
                <c:pt idx="39">
                  <c:v>248</c:v>
                </c:pt>
                <c:pt idx="40">
                  <c:v>160</c:v>
                </c:pt>
                <c:pt idx="41">
                  <c:v>231</c:v>
                </c:pt>
                <c:pt idx="42">
                  <c:v>257</c:v>
                </c:pt>
                <c:pt idx="43">
                  <c:v>209</c:v>
                </c:pt>
                <c:pt idx="44">
                  <c:v>220</c:v>
                </c:pt>
                <c:pt idx="45">
                  <c:v>251</c:v>
                </c:pt>
                <c:pt idx="46">
                  <c:v>355</c:v>
                </c:pt>
                <c:pt idx="47">
                  <c:v>366</c:v>
                </c:pt>
                <c:pt idx="48">
                  <c:v>611</c:v>
                </c:pt>
                <c:pt idx="49">
                  <c:v>486</c:v>
                </c:pt>
                <c:pt idx="50">
                  <c:v>577</c:v>
                </c:pt>
                <c:pt idx="51">
                  <c:v>325</c:v>
                </c:pt>
                <c:pt idx="52">
                  <c:v>268</c:v>
                </c:pt>
                <c:pt idx="53">
                  <c:v>319</c:v>
                </c:pt>
                <c:pt idx="54">
                  <c:v>312</c:v>
                </c:pt>
                <c:pt idx="55">
                  <c:v>348</c:v>
                </c:pt>
                <c:pt idx="56">
                  <c:v>215</c:v>
                </c:pt>
                <c:pt idx="57">
                  <c:v>221</c:v>
                </c:pt>
                <c:pt idx="58">
                  <c:v>216</c:v>
                </c:pt>
                <c:pt idx="59">
                  <c:v>174</c:v>
                </c:pt>
                <c:pt idx="60">
                  <c:v>229</c:v>
                </c:pt>
                <c:pt idx="61">
                  <c:v>256</c:v>
                </c:pt>
                <c:pt idx="62">
                  <c:v>263</c:v>
                </c:pt>
                <c:pt idx="63">
                  <c:v>208</c:v>
                </c:pt>
                <c:pt idx="64">
                  <c:v>165</c:v>
                </c:pt>
                <c:pt idx="65">
                  <c:v>161</c:v>
                </c:pt>
              </c:numCache>
            </c:numRef>
          </c:val>
        </c:ser>
        <c:ser>
          <c:idx val="6"/>
          <c:order val="6"/>
          <c:tx>
            <c:strRef>
              <c:f>Sheet1!$A$8</c:f>
              <c:strCache>
                <c:ptCount val="1"/>
                <c:pt idx="0">
                  <c:v>other</c:v>
                </c:pt>
              </c:strCache>
            </c:strRef>
          </c:tx>
          <c:spPr>
            <a:solidFill>
              <a:schemeClr val="tx1">
                <a:lumMod val="65000"/>
                <a:lumOff val="35000"/>
              </a:schemeClr>
            </a:solidFill>
          </c:spPr>
          <c:cat>
            <c:strRef>
              <c:f>Sheet1!$B$1:$BO$1</c:f>
              <c:strCache>
                <c:ptCount val="66"/>
                <c:pt idx="0">
                  <c:v>2008 Jan</c:v>
                </c:pt>
                <c:pt idx="1">
                  <c:v>2008 Feb</c:v>
                </c:pt>
                <c:pt idx="2">
                  <c:v>2008 Mar</c:v>
                </c:pt>
                <c:pt idx="3">
                  <c:v>2008 Apr</c:v>
                </c:pt>
                <c:pt idx="4">
                  <c:v>2008 May</c:v>
                </c:pt>
                <c:pt idx="5">
                  <c:v>2008 Jun</c:v>
                </c:pt>
                <c:pt idx="6">
                  <c:v>2008 Jul</c:v>
                </c:pt>
                <c:pt idx="7">
                  <c:v>2008 Aug</c:v>
                </c:pt>
                <c:pt idx="8">
                  <c:v>2008 Sep</c:v>
                </c:pt>
                <c:pt idx="9">
                  <c:v>2008 Oct</c:v>
                </c:pt>
                <c:pt idx="10">
                  <c:v>2008 Nov</c:v>
                </c:pt>
                <c:pt idx="11">
                  <c:v>2008 Dec</c:v>
                </c:pt>
                <c:pt idx="12">
                  <c:v>2009 Jan</c:v>
                </c:pt>
                <c:pt idx="13">
                  <c:v>2009 Feb</c:v>
                </c:pt>
                <c:pt idx="14">
                  <c:v>2009 Mar</c:v>
                </c:pt>
                <c:pt idx="15">
                  <c:v>2009 Apr</c:v>
                </c:pt>
                <c:pt idx="16">
                  <c:v>2009 May</c:v>
                </c:pt>
                <c:pt idx="17">
                  <c:v>2009 Jun</c:v>
                </c:pt>
                <c:pt idx="18">
                  <c:v>2009 Jul</c:v>
                </c:pt>
                <c:pt idx="19">
                  <c:v>2009 Aug</c:v>
                </c:pt>
                <c:pt idx="20">
                  <c:v>2009 Sep</c:v>
                </c:pt>
                <c:pt idx="21">
                  <c:v>2009 Oct</c:v>
                </c:pt>
                <c:pt idx="22">
                  <c:v>2009 Nov</c:v>
                </c:pt>
                <c:pt idx="23">
                  <c:v>2009 Dec</c:v>
                </c:pt>
                <c:pt idx="24">
                  <c:v>2010 Jan</c:v>
                </c:pt>
                <c:pt idx="25">
                  <c:v>2010 Feb</c:v>
                </c:pt>
                <c:pt idx="26">
                  <c:v>2010 Mar</c:v>
                </c:pt>
                <c:pt idx="27">
                  <c:v>2010 Apr</c:v>
                </c:pt>
                <c:pt idx="28">
                  <c:v>2010 May</c:v>
                </c:pt>
                <c:pt idx="29">
                  <c:v>2010 Jun</c:v>
                </c:pt>
                <c:pt idx="30">
                  <c:v>2010 Jul</c:v>
                </c:pt>
                <c:pt idx="31">
                  <c:v>2010 Aug</c:v>
                </c:pt>
                <c:pt idx="32">
                  <c:v>2010 Sep</c:v>
                </c:pt>
                <c:pt idx="33">
                  <c:v>2010 Oct</c:v>
                </c:pt>
                <c:pt idx="34">
                  <c:v>2010 Nov</c:v>
                </c:pt>
                <c:pt idx="35">
                  <c:v>2010 Dec</c:v>
                </c:pt>
                <c:pt idx="36">
                  <c:v>2011 Jan</c:v>
                </c:pt>
                <c:pt idx="37">
                  <c:v>2011 Feb</c:v>
                </c:pt>
                <c:pt idx="38">
                  <c:v>2011 Mar</c:v>
                </c:pt>
                <c:pt idx="39">
                  <c:v>2011 Apr</c:v>
                </c:pt>
                <c:pt idx="40">
                  <c:v>2011 May</c:v>
                </c:pt>
                <c:pt idx="41">
                  <c:v>2011 Jun</c:v>
                </c:pt>
                <c:pt idx="42">
                  <c:v>2011 Jul</c:v>
                </c:pt>
                <c:pt idx="43">
                  <c:v>2011 Aug</c:v>
                </c:pt>
                <c:pt idx="44">
                  <c:v>2011 Sep</c:v>
                </c:pt>
                <c:pt idx="45">
                  <c:v>2011 Oct</c:v>
                </c:pt>
                <c:pt idx="46">
                  <c:v>2011 Nov</c:v>
                </c:pt>
                <c:pt idx="47">
                  <c:v>2011 Dec</c:v>
                </c:pt>
                <c:pt idx="48">
                  <c:v>2012 Jan</c:v>
                </c:pt>
                <c:pt idx="49">
                  <c:v>2012 Feb</c:v>
                </c:pt>
                <c:pt idx="50">
                  <c:v>2012 Mar</c:v>
                </c:pt>
                <c:pt idx="51">
                  <c:v>2012 Apr</c:v>
                </c:pt>
                <c:pt idx="52">
                  <c:v>2012 May</c:v>
                </c:pt>
                <c:pt idx="53">
                  <c:v>2012 Jun</c:v>
                </c:pt>
                <c:pt idx="54">
                  <c:v>2012 Jul</c:v>
                </c:pt>
                <c:pt idx="55">
                  <c:v>2012 Aug</c:v>
                </c:pt>
                <c:pt idx="56">
                  <c:v>2012 Sep</c:v>
                </c:pt>
                <c:pt idx="57">
                  <c:v>2012 Oct</c:v>
                </c:pt>
                <c:pt idx="58">
                  <c:v>2012 Nov</c:v>
                </c:pt>
                <c:pt idx="59">
                  <c:v>2012 Dec</c:v>
                </c:pt>
                <c:pt idx="60">
                  <c:v>2013 Jan</c:v>
                </c:pt>
                <c:pt idx="61">
                  <c:v>2013 Feb</c:v>
                </c:pt>
                <c:pt idx="62">
                  <c:v>2013 Mar</c:v>
                </c:pt>
                <c:pt idx="63">
                  <c:v>2013 Apr</c:v>
                </c:pt>
                <c:pt idx="64">
                  <c:v>2013 May</c:v>
                </c:pt>
                <c:pt idx="65">
                  <c:v>2013 Jun</c:v>
                </c:pt>
              </c:strCache>
            </c:strRef>
          </c:cat>
          <c:val>
            <c:numRef>
              <c:f>Sheet1!$B$8:$BO$8</c:f>
              <c:numCache>
                <c:formatCode>General</c:formatCode>
                <c:ptCount val="66"/>
                <c:pt idx="0">
                  <c:v>2</c:v>
                </c:pt>
                <c:pt idx="1">
                  <c:v>0</c:v>
                </c:pt>
                <c:pt idx="2">
                  <c:v>2</c:v>
                </c:pt>
                <c:pt idx="3">
                  <c:v>8</c:v>
                </c:pt>
                <c:pt idx="4">
                  <c:v>9</c:v>
                </c:pt>
                <c:pt idx="5">
                  <c:v>10</c:v>
                </c:pt>
                <c:pt idx="6">
                  <c:v>9</c:v>
                </c:pt>
                <c:pt idx="7">
                  <c:v>11</c:v>
                </c:pt>
                <c:pt idx="8">
                  <c:v>4</c:v>
                </c:pt>
                <c:pt idx="9">
                  <c:v>12</c:v>
                </c:pt>
                <c:pt idx="10">
                  <c:v>2</c:v>
                </c:pt>
                <c:pt idx="11">
                  <c:v>0</c:v>
                </c:pt>
                <c:pt idx="12">
                  <c:v>3</c:v>
                </c:pt>
                <c:pt idx="13">
                  <c:v>4</c:v>
                </c:pt>
                <c:pt idx="14">
                  <c:v>5</c:v>
                </c:pt>
                <c:pt idx="15">
                  <c:v>8</c:v>
                </c:pt>
                <c:pt idx="16">
                  <c:v>6</c:v>
                </c:pt>
                <c:pt idx="17">
                  <c:v>13</c:v>
                </c:pt>
                <c:pt idx="18">
                  <c:v>10</c:v>
                </c:pt>
                <c:pt idx="19">
                  <c:v>11</c:v>
                </c:pt>
                <c:pt idx="20">
                  <c:v>12</c:v>
                </c:pt>
                <c:pt idx="21">
                  <c:v>1</c:v>
                </c:pt>
                <c:pt idx="22">
                  <c:v>0</c:v>
                </c:pt>
                <c:pt idx="23">
                  <c:v>3</c:v>
                </c:pt>
                <c:pt idx="24">
                  <c:v>3</c:v>
                </c:pt>
                <c:pt idx="25">
                  <c:v>2</c:v>
                </c:pt>
                <c:pt idx="26">
                  <c:v>7</c:v>
                </c:pt>
                <c:pt idx="27">
                  <c:v>5</c:v>
                </c:pt>
                <c:pt idx="28">
                  <c:v>16</c:v>
                </c:pt>
                <c:pt idx="29">
                  <c:v>19</c:v>
                </c:pt>
                <c:pt idx="30">
                  <c:v>18</c:v>
                </c:pt>
                <c:pt idx="31">
                  <c:v>0</c:v>
                </c:pt>
                <c:pt idx="32">
                  <c:v>3</c:v>
                </c:pt>
                <c:pt idx="33">
                  <c:v>5</c:v>
                </c:pt>
                <c:pt idx="34">
                  <c:v>2</c:v>
                </c:pt>
                <c:pt idx="35">
                  <c:v>8</c:v>
                </c:pt>
                <c:pt idx="36">
                  <c:v>5</c:v>
                </c:pt>
                <c:pt idx="37">
                  <c:v>14</c:v>
                </c:pt>
                <c:pt idx="38">
                  <c:v>28</c:v>
                </c:pt>
                <c:pt idx="39">
                  <c:v>304</c:v>
                </c:pt>
                <c:pt idx="40">
                  <c:v>300</c:v>
                </c:pt>
                <c:pt idx="41">
                  <c:v>104</c:v>
                </c:pt>
                <c:pt idx="42">
                  <c:v>18</c:v>
                </c:pt>
                <c:pt idx="43">
                  <c:v>1</c:v>
                </c:pt>
                <c:pt idx="44">
                  <c:v>0</c:v>
                </c:pt>
                <c:pt idx="45">
                  <c:v>0</c:v>
                </c:pt>
                <c:pt idx="46">
                  <c:v>0</c:v>
                </c:pt>
                <c:pt idx="47">
                  <c:v>0</c:v>
                </c:pt>
                <c:pt idx="48">
                  <c:v>0</c:v>
                </c:pt>
                <c:pt idx="49">
                  <c:v>2</c:v>
                </c:pt>
                <c:pt idx="50">
                  <c:v>0</c:v>
                </c:pt>
                <c:pt idx="51">
                  <c:v>12</c:v>
                </c:pt>
                <c:pt idx="52">
                  <c:v>11</c:v>
                </c:pt>
                <c:pt idx="53">
                  <c:v>2</c:v>
                </c:pt>
                <c:pt idx="54">
                  <c:v>0</c:v>
                </c:pt>
                <c:pt idx="55">
                  <c:v>0</c:v>
                </c:pt>
                <c:pt idx="56">
                  <c:v>0</c:v>
                </c:pt>
                <c:pt idx="57">
                  <c:v>0</c:v>
                </c:pt>
                <c:pt idx="58">
                  <c:v>0</c:v>
                </c:pt>
                <c:pt idx="59">
                  <c:v>0</c:v>
                </c:pt>
                <c:pt idx="60">
                  <c:v>0</c:v>
                </c:pt>
                <c:pt idx="61">
                  <c:v>0</c:v>
                </c:pt>
                <c:pt idx="62">
                  <c:v>5</c:v>
                </c:pt>
                <c:pt idx="63">
                  <c:v>0</c:v>
                </c:pt>
                <c:pt idx="64">
                  <c:v>0</c:v>
                </c:pt>
                <c:pt idx="65">
                  <c:v>0</c:v>
                </c:pt>
              </c:numCache>
            </c:numRef>
          </c:val>
        </c:ser>
        <c:dLbls/>
        <c:gapWidth val="20"/>
        <c:overlap val="100"/>
        <c:axId val="214748544"/>
        <c:axId val="214779008"/>
      </c:barChart>
      <c:catAx>
        <c:axId val="214748544"/>
        <c:scaling>
          <c:orientation val="minMax"/>
        </c:scaling>
        <c:axPos val="b"/>
        <c:tickLblPos val="nextTo"/>
        <c:txPr>
          <a:bodyPr/>
          <a:lstStyle/>
          <a:p>
            <a:pPr>
              <a:defRPr sz="1000" baseline="0"/>
            </a:pPr>
            <a:endParaRPr lang="en-US"/>
          </a:p>
        </c:txPr>
        <c:crossAx val="214779008"/>
        <c:crosses val="autoZero"/>
        <c:auto val="1"/>
        <c:lblAlgn val="ctr"/>
        <c:lblOffset val="100"/>
      </c:catAx>
      <c:valAx>
        <c:axId val="214779008"/>
        <c:scaling>
          <c:orientation val="minMax"/>
        </c:scaling>
        <c:axPos val="l"/>
        <c:numFmt formatCode="General" sourceLinked="1"/>
        <c:tickLblPos val="nextTo"/>
        <c:txPr>
          <a:bodyPr/>
          <a:lstStyle/>
          <a:p>
            <a:pPr>
              <a:defRPr sz="1200"/>
            </a:pPr>
            <a:endParaRPr lang="en-US"/>
          </a:p>
        </c:txPr>
        <c:crossAx val="214748544"/>
        <c:crosses val="autoZero"/>
        <c:crossBetween val="between"/>
      </c:valAx>
    </c:plotArea>
    <c:legend>
      <c:legendPos val="b"/>
      <c:layout/>
      <c:txPr>
        <a:bodyPr/>
        <a:lstStyle/>
        <a:p>
          <a:pPr>
            <a:defRPr sz="1100"/>
          </a:pPr>
          <a:endParaRPr lang="en-US"/>
        </a:p>
      </c:txPr>
    </c:legend>
    <c:plotVisOnly val="1"/>
    <c:dispBlanksAs val="gap"/>
  </c:chart>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17F14D-1277-674E-90B2-A84BD3EAC84B}" type="datetimeFigureOut">
              <a:rPr lang="en-US" smtClean="0"/>
              <a:pPr/>
              <a:t>9/10/2013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436B4C-CDDE-C243-AAF3-62F494B6CAD4}" type="slidenum">
              <a:rPr lang="en-US" smtClean="0"/>
              <a:pPr/>
              <a:t>‹#›</a:t>
            </a:fld>
            <a:endParaRPr lang="en-US"/>
          </a:p>
        </p:txBody>
      </p:sp>
    </p:spTree>
    <p:extLst>
      <p:ext uri="{BB962C8B-B14F-4D97-AF65-F5344CB8AC3E}">
        <p14:creationId xmlns:p14="http://schemas.microsoft.com/office/powerpoint/2010/main" xmlns="" val="3663264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AACB0F-C6B8-4203-BE60-9A88269E6F4D}" type="datetimeFigureOut">
              <a:rPr lang="fr-CH" smtClean="0"/>
              <a:pPr/>
              <a:t>10.09.2013</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6CFAD-DCB0-4954-A08C-F6354DD47925}" type="slidenum">
              <a:rPr lang="fr-CH" smtClean="0"/>
              <a:pPr/>
              <a:t>‹#›</a:t>
            </a:fld>
            <a:endParaRPr lang="fr-CH"/>
          </a:p>
        </p:txBody>
      </p:sp>
    </p:spTree>
    <p:extLst>
      <p:ext uri="{BB962C8B-B14F-4D97-AF65-F5344CB8AC3E}">
        <p14:creationId xmlns:p14="http://schemas.microsoft.com/office/powerpoint/2010/main" xmlns="" val="2336340142"/>
      </p:ext>
    </p:extLst>
  </p:cSld>
  <p:clrMap bg1="lt1" tx1="dk1" bg2="lt2" tx2="dk2" accent1="accent1" accent2="accent2" accent3="accent3" accent4="accent4" accent5="accent5" accent6="accent6" hlink="hlink" folHlink="folHlink"/>
  <p:notesStyle>
    <a:lvl1pPr marL="0" algn="l" defTabSz="914239" rtl="0" eaLnBrk="1" latinLnBrk="0" hangingPunct="1">
      <a:defRPr sz="1200" kern="1200">
        <a:solidFill>
          <a:schemeClr val="tx1"/>
        </a:solidFill>
        <a:latin typeface="+mn-lt"/>
        <a:ea typeface="+mn-ea"/>
        <a:cs typeface="+mn-cs"/>
      </a:defRPr>
    </a:lvl1pPr>
    <a:lvl2pPr marL="457119" algn="l" defTabSz="914239" rtl="0" eaLnBrk="1" latinLnBrk="0" hangingPunct="1">
      <a:defRPr sz="1200" kern="1200">
        <a:solidFill>
          <a:schemeClr val="tx1"/>
        </a:solidFill>
        <a:latin typeface="+mn-lt"/>
        <a:ea typeface="+mn-ea"/>
        <a:cs typeface="+mn-cs"/>
      </a:defRPr>
    </a:lvl2pPr>
    <a:lvl3pPr marL="914239" algn="l" defTabSz="914239" rtl="0" eaLnBrk="1" latinLnBrk="0" hangingPunct="1">
      <a:defRPr sz="1200" kern="1200">
        <a:solidFill>
          <a:schemeClr val="tx1"/>
        </a:solidFill>
        <a:latin typeface="+mn-lt"/>
        <a:ea typeface="+mn-ea"/>
        <a:cs typeface="+mn-cs"/>
      </a:defRPr>
    </a:lvl3pPr>
    <a:lvl4pPr marL="1371358" algn="l" defTabSz="914239" rtl="0" eaLnBrk="1" latinLnBrk="0" hangingPunct="1">
      <a:defRPr sz="1200" kern="1200">
        <a:solidFill>
          <a:schemeClr val="tx1"/>
        </a:solidFill>
        <a:latin typeface="+mn-lt"/>
        <a:ea typeface="+mn-ea"/>
        <a:cs typeface="+mn-cs"/>
      </a:defRPr>
    </a:lvl4pPr>
    <a:lvl5pPr marL="1828477" algn="l" defTabSz="914239" rtl="0" eaLnBrk="1" latinLnBrk="0" hangingPunct="1">
      <a:defRPr sz="1200" kern="1200">
        <a:solidFill>
          <a:schemeClr val="tx1"/>
        </a:solidFill>
        <a:latin typeface="+mn-lt"/>
        <a:ea typeface="+mn-ea"/>
        <a:cs typeface="+mn-cs"/>
      </a:defRPr>
    </a:lvl5pPr>
    <a:lvl6pPr marL="2285596" algn="l" defTabSz="914239" rtl="0" eaLnBrk="1" latinLnBrk="0" hangingPunct="1">
      <a:defRPr sz="1200" kern="1200">
        <a:solidFill>
          <a:schemeClr val="tx1"/>
        </a:solidFill>
        <a:latin typeface="+mn-lt"/>
        <a:ea typeface="+mn-ea"/>
        <a:cs typeface="+mn-cs"/>
      </a:defRPr>
    </a:lvl6pPr>
    <a:lvl7pPr marL="2742716" algn="l" defTabSz="914239" rtl="0" eaLnBrk="1" latinLnBrk="0" hangingPunct="1">
      <a:defRPr sz="1200" kern="1200">
        <a:solidFill>
          <a:schemeClr val="tx1"/>
        </a:solidFill>
        <a:latin typeface="+mn-lt"/>
        <a:ea typeface="+mn-ea"/>
        <a:cs typeface="+mn-cs"/>
      </a:defRPr>
    </a:lvl7pPr>
    <a:lvl8pPr marL="3199835" algn="l" defTabSz="914239" rtl="0" eaLnBrk="1" latinLnBrk="0" hangingPunct="1">
      <a:defRPr sz="1200" kern="1200">
        <a:solidFill>
          <a:schemeClr val="tx1"/>
        </a:solidFill>
        <a:latin typeface="+mn-lt"/>
        <a:ea typeface="+mn-ea"/>
        <a:cs typeface="+mn-cs"/>
      </a:defRPr>
    </a:lvl8pPr>
    <a:lvl9pPr marL="3656954" algn="l" defTabSz="9142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endParaRPr lang="fr-CH" dirty="0"/>
          </a:p>
        </p:txBody>
      </p:sp>
      <p:sp>
        <p:nvSpPr>
          <p:cNvPr id="4" name="Espace réservé de l'en-tête 3"/>
          <p:cNvSpPr>
            <a:spLocks noGrp="1"/>
          </p:cNvSpPr>
          <p:nvPr>
            <p:ph type="hdr" sz="quarter" idx="10"/>
          </p:nvPr>
        </p:nvSpPr>
        <p:spPr/>
        <p:txBody>
          <a:bodyPr/>
          <a:lstStyle/>
          <a:p>
            <a:r>
              <a:rPr lang="en-GB" smtClean="0"/>
              <a:t>World Health Organization</a:t>
            </a:r>
            <a:endParaRPr lang="en-GB"/>
          </a:p>
        </p:txBody>
      </p:sp>
      <p:sp>
        <p:nvSpPr>
          <p:cNvPr id="5" name="Espace réservé de la date 4"/>
          <p:cNvSpPr>
            <a:spLocks noGrp="1"/>
          </p:cNvSpPr>
          <p:nvPr>
            <p:ph type="dt" idx="11"/>
          </p:nvPr>
        </p:nvSpPr>
        <p:spPr/>
        <p:txBody>
          <a:bodyPr/>
          <a:lstStyle/>
          <a:p>
            <a:fld id="{DAD463DA-0B9A-40FD-9760-A0BAD03455EE}" type="datetime3">
              <a:rPr lang="en-GB" smtClean="0"/>
              <a:pPr/>
              <a:t>10 September, 2013</a:t>
            </a:fld>
            <a:endParaRPr lang="en-GB"/>
          </a:p>
        </p:txBody>
      </p:sp>
      <p:sp>
        <p:nvSpPr>
          <p:cNvPr id="6" name="Espace réservé du numéro de diapositive 5"/>
          <p:cNvSpPr>
            <a:spLocks noGrp="1"/>
          </p:cNvSpPr>
          <p:nvPr>
            <p:ph type="sldNum" sz="quarter" idx="12"/>
          </p:nvPr>
        </p:nvSpPr>
        <p:spPr/>
        <p:txBody>
          <a:bodyPr/>
          <a:lstStyle/>
          <a:p>
            <a:fld id="{63599092-8A84-4911-8CEB-C728F842B79B}" type="slidenum">
              <a:rPr lang="en-GB" smtClean="0"/>
              <a:pPr/>
              <a:t>20</a:t>
            </a:fld>
            <a:endParaRPr lang="en-GB"/>
          </a:p>
        </p:txBody>
      </p:sp>
    </p:spTree>
    <p:extLst>
      <p:ext uri="{BB962C8B-B14F-4D97-AF65-F5344CB8AC3E}">
        <p14:creationId xmlns:p14="http://schemas.microsoft.com/office/powerpoint/2010/main" xmlns="" val="97006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01C7DB-09A7-45B1-B2E8-C2DA6FAB8FD9}" type="slidenum">
              <a:rPr lang="fr-FR">
                <a:solidFill>
                  <a:prstClr val="black"/>
                </a:solidFill>
                <a:latin typeface="Calibri" pitchFamily="34" charset="0"/>
              </a:rPr>
              <a:pPr eaLnBrk="1" hangingPunct="1"/>
              <a:t>25</a:t>
            </a:fld>
            <a:endParaRPr lang="fr-FR">
              <a:solidFill>
                <a:prstClr val="black"/>
              </a:solidFill>
              <a:latin typeface="Calibri" pitchFamily="34" charset="0"/>
            </a:endParaRPr>
          </a:p>
        </p:txBody>
      </p:sp>
      <p:sp>
        <p:nvSpPr>
          <p:cNvPr id="54275" name="Rectangle 2"/>
          <p:cNvSpPr>
            <a:spLocks noGrp="1" noRot="1" noChangeAspect="1" noChangeArrowheads="1" noTextEdit="1"/>
          </p:cNvSpPr>
          <p:nvPr>
            <p:ph type="sldImg"/>
          </p:nvPr>
        </p:nvSpPr>
        <p:spPr bwMode="auto">
          <a:xfrm>
            <a:off x="1144588" y="685800"/>
            <a:ext cx="4570412" cy="3427413"/>
          </a:xfrm>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1" name="Title 10"/>
          <p:cNvSpPr>
            <a:spLocks noGrp="1"/>
          </p:cNvSpPr>
          <p:nvPr>
            <p:ph type="title"/>
          </p:nvPr>
        </p:nvSpPr>
        <p:spPr>
          <a:xfrm>
            <a:off x="296896" y="2363082"/>
            <a:ext cx="7196104" cy="1332344"/>
          </a:xfrm>
          <a:prstGeom prst="rect">
            <a:avLst/>
          </a:prstGeom>
        </p:spPr>
        <p:txBody>
          <a:bodyPr lIns="91424" tIns="45712" rIns="91424" bIns="45712" anchor="ctr" anchorCtr="0"/>
          <a:lstStyle>
            <a:lvl1pPr algn="l">
              <a:defRPr sz="3600" b="1" i="0" baseline="0">
                <a:solidFill>
                  <a:schemeClr val="tx2"/>
                </a:solidFill>
                <a:latin typeface="Arial"/>
              </a:defRPr>
            </a:lvl1pPr>
          </a:lstStyle>
          <a:p>
            <a:r>
              <a:rPr lang="en-CA" dirty="0" smtClean="0"/>
              <a:t>Click to edit Master title style</a:t>
            </a:r>
            <a:endParaRPr lang="en-US" dirty="0"/>
          </a:p>
        </p:txBody>
      </p:sp>
      <p:sp>
        <p:nvSpPr>
          <p:cNvPr id="12" name="Text Placeholder 12"/>
          <p:cNvSpPr>
            <a:spLocks noGrp="1"/>
          </p:cNvSpPr>
          <p:nvPr>
            <p:ph type="body" sz="quarter" idx="10"/>
          </p:nvPr>
        </p:nvSpPr>
        <p:spPr>
          <a:xfrm>
            <a:off x="296896" y="3709538"/>
            <a:ext cx="5502771" cy="876573"/>
          </a:xfrm>
          <a:prstGeom prst="rect">
            <a:avLst/>
          </a:prstGeom>
        </p:spPr>
        <p:txBody>
          <a:bodyPr lIns="91424" tIns="45712" rIns="91424" bIns="45712" anchor="ctr" anchorCtr="0"/>
          <a:lstStyle>
            <a:lvl1pPr marL="0" indent="0">
              <a:buNone/>
              <a:defRPr sz="2200" baseline="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xmlns="" val="394077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346" y="1828802"/>
            <a:ext cx="8218876" cy="2057400"/>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45346" y="3991816"/>
            <a:ext cx="8218876" cy="1948962"/>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xmlns="" val="107408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0952" y="1828802"/>
            <a:ext cx="3953269" cy="1882421"/>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710953" y="3864817"/>
            <a:ext cx="3953268" cy="2005406"/>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45346" y="1828801"/>
            <a:ext cx="3991716" cy="4041422"/>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xmlns="" val="385739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45347" y="1828801"/>
            <a:ext cx="3991717" cy="192475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45347" y="3893039"/>
            <a:ext cx="3991717" cy="2057400"/>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4753285" y="1828801"/>
            <a:ext cx="3868603" cy="192475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4753285" y="3893039"/>
            <a:ext cx="3868603" cy="2057400"/>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xmlns="" val="297014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93023" y="1816102"/>
            <a:ext cx="3957088" cy="4025900"/>
          </a:xfrm>
          <a:prstGeom prst="rect">
            <a:avLst/>
          </a:prstGeom>
        </p:spPr>
        <p:txBody>
          <a:bodyPr lIns="91424" tIns="45712" rIns="91424" bIns="45712"/>
          <a:lstStyle>
            <a:lvl1pPr>
              <a:defRPr sz="22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22111" y="1816100"/>
            <a:ext cx="3914953" cy="4025901"/>
          </a:xfrm>
          <a:prstGeom prst="rect">
            <a:avLst/>
          </a:prstGeom>
        </p:spPr>
        <p:txBody>
          <a:bodyPr lIns="91424" tIns="45712" rIns="91424" bIns="45712" anchor="ctr" anchorCtr="0"/>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xmlns="" val="3465509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sz="half" idx="1"/>
          </p:nvPr>
        </p:nvSpPr>
        <p:spPr>
          <a:xfrm>
            <a:off x="442542" y="1380815"/>
            <a:ext cx="4080591" cy="4611835"/>
          </a:xfrm>
          <a:prstGeom prst="rect">
            <a:avLst/>
          </a:prstGeom>
        </p:spPr>
        <p:txBody>
          <a:bodyPr lIns="80147" tIns="40074" rIns="80147" bIns="40074"/>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3450" y="1380815"/>
            <a:ext cx="4080591" cy="4611835"/>
          </a:xfrm>
          <a:prstGeom prst="rect">
            <a:avLst/>
          </a:prstGeom>
        </p:spPr>
        <p:txBody>
          <a:bodyPr lIns="80147" tIns="40074" rIns="80147" bIns="40074"/>
          <a:lstStyle>
            <a:lvl1pPr algn="l" rtl="0">
              <a:defRPr sz="2500"/>
            </a:lvl1pPr>
            <a:lvl2pPr algn="l" rtl="0">
              <a:defRPr sz="21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p>
            <a:fld id="{7B2649C5-8D42-4EA4-982E-76F2BC938FF1}" type="slidenum">
              <a:rPr lang="en-US" smtClean="0"/>
              <a:pPr/>
              <a:t>‹#›</a:t>
            </a:fld>
            <a:endParaRPr lang="en-US"/>
          </a:p>
        </p:txBody>
      </p:sp>
    </p:spTree>
    <p:extLst>
      <p:ext uri="{BB962C8B-B14F-4D97-AF65-F5344CB8AC3E}">
        <p14:creationId xmlns:p14="http://schemas.microsoft.com/office/powerpoint/2010/main" xmlns="" val="26213682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1 with Text">
    <p:spTree>
      <p:nvGrpSpPr>
        <p:cNvPr id="1" name=""/>
        <p:cNvGrpSpPr/>
        <p:nvPr/>
      </p:nvGrpSpPr>
      <p:grpSpPr>
        <a:xfrm>
          <a:off x="0" y="0"/>
          <a:ext cx="0" cy="0"/>
          <a:chOff x="0" y="0"/>
          <a:chExt cx="0" cy="0"/>
        </a:xfrm>
      </p:grpSpPr>
      <p:sp>
        <p:nvSpPr>
          <p:cNvPr id="5"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6" name="Text Placeholder 11"/>
          <p:cNvSpPr>
            <a:spLocks noGrp="1"/>
          </p:cNvSpPr>
          <p:nvPr>
            <p:ph type="body" sz="quarter" idx="14"/>
          </p:nvPr>
        </p:nvSpPr>
        <p:spPr>
          <a:xfrm>
            <a:off x="461839" y="1636890"/>
            <a:ext cx="8224960" cy="4388555"/>
          </a:xfrm>
          <a:prstGeom prst="rect">
            <a:avLst/>
          </a:prstGeom>
        </p:spPr>
        <p:txBody>
          <a:bodyPr vert="horz" lIns="91424" tIns="45712" rIns="91424" bIns="45712" anchor="ctr" anchorCtr="0"/>
          <a:lstStyle>
            <a:lvl1pPr marL="0" indent="0">
              <a:buNone/>
              <a:defRPr sz="2200">
                <a:latin typeface="Arial"/>
              </a:defRPr>
            </a:lvl1pPr>
            <a:lvl2pPr marL="742819" indent="-285700">
              <a:buClr>
                <a:schemeClr val="bg2"/>
              </a:buClr>
              <a:buFont typeface="Arial"/>
              <a:buChar char="•"/>
              <a:defRPr sz="2200">
                <a:latin typeface="Arial"/>
              </a:defRPr>
            </a:lvl2pPr>
            <a:lvl3pPr marL="1142798" indent="-228560">
              <a:buClr>
                <a:schemeClr val="accent5"/>
              </a:buClr>
              <a:buFont typeface="Arial"/>
              <a:buChar char="•"/>
              <a:defRPr sz="2200">
                <a:latin typeface="Arial"/>
              </a:defRPr>
            </a:lvl3pPr>
            <a:lvl4pPr marL="1599918" indent="-228560">
              <a:buFont typeface="Arial"/>
              <a:buChar char="•"/>
              <a:defRPr sz="2200">
                <a:latin typeface="Arial"/>
              </a:defRPr>
            </a:lvl4pPr>
            <a:lvl5pPr marL="2057037" indent="-228560">
              <a:buClr>
                <a:schemeClr val="accent2"/>
              </a:buClr>
              <a:buFont typeface="Arial"/>
              <a:buChar char="•"/>
              <a:defRPr sz="2200">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xmlns="" val="3824556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1 Picture Right">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73568" y="1820334"/>
            <a:ext cx="4592321" cy="4120445"/>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solidFill>
                <a:latin typeface="Arial"/>
              </a:defRPr>
            </a:lvl1pPr>
            <a:lvl2pPr marL="742819" indent="-285700">
              <a:buClr>
                <a:schemeClr val="accent5"/>
              </a:buClr>
              <a:buFont typeface="Arial"/>
              <a:buChar char="•"/>
              <a:defRPr sz="2200">
                <a:solidFill>
                  <a:schemeClr val="tx1"/>
                </a:solidFill>
                <a:latin typeface="Arial"/>
              </a:defRPr>
            </a:lvl2pPr>
            <a:lvl3pPr marL="1142798" indent="-228560">
              <a:buFont typeface="Arial"/>
              <a:buChar char="•"/>
              <a:defRPr sz="2200">
                <a:solidFill>
                  <a:schemeClr val="tx1"/>
                </a:solidFill>
                <a:latin typeface="Arial"/>
              </a:defRPr>
            </a:lvl3pPr>
            <a:lvl4pPr marL="1599918" indent="-228560">
              <a:buClr>
                <a:schemeClr val="accent2"/>
              </a:buClr>
              <a:buFont typeface="Arial"/>
              <a:buChar char="•"/>
              <a:defRPr sz="2200">
                <a:solidFill>
                  <a:schemeClr val="tx1"/>
                </a:solidFill>
                <a:latin typeface="Arial"/>
              </a:defRPr>
            </a:lvl4pPr>
            <a:lvl5pPr marL="2057037" indent="-228560">
              <a:buClr>
                <a:schemeClr val="bg2"/>
              </a:buClr>
              <a:buFont typeface="Arial"/>
              <a:buChar char="•"/>
              <a:defRPr sz="2200">
                <a:solidFill>
                  <a:schemeClr val="tx1"/>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9" name="Picture Placeholder 10"/>
          <p:cNvSpPr>
            <a:spLocks noGrp="1"/>
          </p:cNvSpPr>
          <p:nvPr>
            <p:ph type="pic" sz="quarter" idx="15"/>
          </p:nvPr>
        </p:nvSpPr>
        <p:spPr>
          <a:xfrm>
            <a:off x="5305778" y="1820334"/>
            <a:ext cx="3338688" cy="4120445"/>
          </a:xfrm>
          <a:prstGeom prst="rect">
            <a:avLst/>
          </a:prstGeom>
        </p:spPr>
        <p:txBody>
          <a:bodyPr vert="horz" lIns="91424" tIns="45712" rIns="91424" bIns="45712"/>
          <a:lstStyle>
            <a:lvl1pPr>
              <a:defRPr sz="2200">
                <a:solidFill>
                  <a:schemeClr val="tx1"/>
                </a:solidFill>
              </a:defRPr>
            </a:lvl1pPr>
          </a:lstStyle>
          <a:p>
            <a:endParaRPr lang="en-US" dirty="0"/>
          </a:p>
        </p:txBody>
      </p:sp>
    </p:spTree>
    <p:extLst>
      <p:ext uri="{BB962C8B-B14F-4D97-AF65-F5344CB8AC3E}">
        <p14:creationId xmlns:p14="http://schemas.microsoft.com/office/powerpoint/2010/main" xmlns="" val="4089093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1.1 Picture Left">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45000" y="1834444"/>
            <a:ext cx="4212836" cy="4078112"/>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solidFill>
                <a:latin typeface="Arial"/>
              </a:defRPr>
            </a:lvl1pPr>
            <a:lvl2pPr marL="742819" indent="-285700">
              <a:buClr>
                <a:schemeClr val="accent5"/>
              </a:buClr>
              <a:buFont typeface="Arial"/>
              <a:buChar char="•"/>
              <a:defRPr sz="2200">
                <a:solidFill>
                  <a:schemeClr val="tx1"/>
                </a:solidFill>
                <a:latin typeface="Arial"/>
              </a:defRPr>
            </a:lvl2pPr>
            <a:lvl3pPr marL="1142798" indent="-228560">
              <a:buFont typeface="Arial"/>
              <a:buChar char="•"/>
              <a:defRPr sz="2200">
                <a:solidFill>
                  <a:schemeClr val="tx1"/>
                </a:solidFill>
                <a:latin typeface="Arial"/>
              </a:defRPr>
            </a:lvl3pPr>
            <a:lvl4pPr marL="1599918" indent="-228560">
              <a:buClr>
                <a:schemeClr val="accent2"/>
              </a:buClr>
              <a:buFont typeface="Arial"/>
              <a:buChar char="•"/>
              <a:defRPr sz="2200">
                <a:solidFill>
                  <a:schemeClr val="tx1"/>
                </a:solidFill>
                <a:latin typeface="Arial"/>
              </a:defRPr>
            </a:lvl4pPr>
            <a:lvl5pPr marL="2057037" indent="-228560">
              <a:buClr>
                <a:schemeClr val="bg2"/>
              </a:buClr>
              <a:buFont typeface="Arial"/>
              <a:buChar char="•"/>
              <a:defRPr sz="2200">
                <a:solidFill>
                  <a:schemeClr val="tx1"/>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9" name="Picture Placeholder 10"/>
          <p:cNvSpPr>
            <a:spLocks noGrp="1"/>
          </p:cNvSpPr>
          <p:nvPr>
            <p:ph type="pic" sz="quarter" idx="15"/>
          </p:nvPr>
        </p:nvSpPr>
        <p:spPr>
          <a:xfrm>
            <a:off x="445346" y="1834444"/>
            <a:ext cx="3795712" cy="4078112"/>
          </a:xfrm>
          <a:prstGeom prst="rect">
            <a:avLst/>
          </a:prstGeom>
        </p:spPr>
        <p:txBody>
          <a:bodyPr vert="horz" lIns="91424" tIns="45712" rIns="91424" bIns="45712"/>
          <a:lstStyle>
            <a:lvl1pPr>
              <a:defRPr sz="2200">
                <a:solidFill>
                  <a:schemeClr val="tx1"/>
                </a:solidFill>
              </a:defRPr>
            </a:lvl1pPr>
          </a:lstStyle>
          <a:p>
            <a:endParaRPr lang="en-US" dirty="0"/>
          </a:p>
        </p:txBody>
      </p:sp>
    </p:spTree>
    <p:extLst>
      <p:ext uri="{BB962C8B-B14F-4D97-AF65-F5344CB8AC3E}">
        <p14:creationId xmlns:p14="http://schemas.microsoft.com/office/powerpoint/2010/main" xmlns="" val="3600310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1 Full Picture">
    <p:spTree>
      <p:nvGrpSpPr>
        <p:cNvPr id="1" name=""/>
        <p:cNvGrpSpPr/>
        <p:nvPr/>
      </p:nvGrpSpPr>
      <p:grpSpPr>
        <a:xfrm>
          <a:off x="0" y="0"/>
          <a:ext cx="0" cy="0"/>
          <a:chOff x="0" y="0"/>
          <a:chExt cx="0" cy="0"/>
        </a:xfrm>
      </p:grpSpPr>
      <p:sp>
        <p:nvSpPr>
          <p:cNvPr id="5"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6" name="Picture Placeholder 10"/>
          <p:cNvSpPr>
            <a:spLocks noGrp="1"/>
          </p:cNvSpPr>
          <p:nvPr>
            <p:ph type="pic" sz="quarter" idx="15"/>
          </p:nvPr>
        </p:nvSpPr>
        <p:spPr>
          <a:xfrm>
            <a:off x="445346" y="1834444"/>
            <a:ext cx="8241454" cy="4064000"/>
          </a:xfrm>
          <a:prstGeom prst="rect">
            <a:avLst/>
          </a:prstGeom>
        </p:spPr>
        <p:txBody>
          <a:bodyPr vert="horz" lIns="91424" tIns="45712" rIns="91424" bIns="45712"/>
          <a:lstStyle>
            <a:lvl1pPr>
              <a:defRPr sz="2200">
                <a:solidFill>
                  <a:schemeClr val="tx1"/>
                </a:solidFill>
              </a:defRPr>
            </a:lvl1pPr>
          </a:lstStyle>
          <a:p>
            <a:endParaRPr lang="en-US" dirty="0"/>
          </a:p>
        </p:txBody>
      </p:sp>
    </p:spTree>
    <p:extLst>
      <p:ext uri="{BB962C8B-B14F-4D97-AF65-F5344CB8AC3E}">
        <p14:creationId xmlns:p14="http://schemas.microsoft.com/office/powerpoint/2010/main" xmlns="" val="3686202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1 Two Objects">
    <p:spTree>
      <p:nvGrpSpPr>
        <p:cNvPr id="1" name=""/>
        <p:cNvGrpSpPr/>
        <p:nvPr/>
      </p:nvGrpSpPr>
      <p:grpSpPr>
        <a:xfrm>
          <a:off x="0" y="0"/>
          <a:ext cx="0" cy="0"/>
          <a:chOff x="0" y="0"/>
          <a:chExt cx="0" cy="0"/>
        </a:xfrm>
      </p:grpSpPr>
      <p:sp>
        <p:nvSpPr>
          <p:cNvPr id="6"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7" name="Content Placeholder 2"/>
          <p:cNvSpPr>
            <a:spLocks noGrp="1"/>
          </p:cNvSpPr>
          <p:nvPr>
            <p:ph sz="half" idx="1"/>
          </p:nvPr>
        </p:nvSpPr>
        <p:spPr>
          <a:xfrm>
            <a:off x="445346" y="1828801"/>
            <a:ext cx="3991716" cy="4027311"/>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8" name="Content Placeholder 3"/>
          <p:cNvSpPr>
            <a:spLocks noGrp="1"/>
          </p:cNvSpPr>
          <p:nvPr>
            <p:ph sz="half" idx="2"/>
          </p:nvPr>
        </p:nvSpPr>
        <p:spPr>
          <a:xfrm>
            <a:off x="4688541" y="1828801"/>
            <a:ext cx="3975681" cy="4027311"/>
          </a:xfrm>
          <a:prstGeom prst="rect">
            <a:avLst/>
          </a:prstGeom>
        </p:spPr>
        <p:txBody>
          <a:bodyPr lIns="91424" tIns="45712" rIns="91424" bIns="45712"/>
          <a:lstStyle>
            <a:lvl1pPr>
              <a:defRPr sz="2200">
                <a:solidFill>
                  <a:schemeClr val="tx1"/>
                </a:solidFill>
                <a:latin typeface="Arial Unicode MS"/>
                <a:cs typeface="Arial Unicode MS"/>
              </a:defRPr>
            </a:lvl1pPr>
          </a:lstStyle>
          <a:p>
            <a:endParaRPr lang="en-US" dirty="0"/>
          </a:p>
        </p:txBody>
      </p:sp>
    </p:spTree>
    <p:extLst>
      <p:ext uri="{BB962C8B-B14F-4D97-AF65-F5344CB8AC3E}">
        <p14:creationId xmlns:p14="http://schemas.microsoft.com/office/powerpoint/2010/main" xmlns="" val="82549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3" name="Title 10"/>
          <p:cNvSpPr>
            <a:spLocks noGrp="1"/>
          </p:cNvSpPr>
          <p:nvPr>
            <p:ph type="title"/>
          </p:nvPr>
        </p:nvSpPr>
        <p:spPr>
          <a:xfrm>
            <a:off x="296896" y="2363082"/>
            <a:ext cx="7196104" cy="1332344"/>
          </a:xfrm>
          <a:prstGeom prst="rect">
            <a:avLst/>
          </a:prstGeom>
        </p:spPr>
        <p:txBody>
          <a:bodyPr lIns="91424" tIns="45712" rIns="91424" bIns="45712" anchor="ctr" anchorCtr="0"/>
          <a:lstStyle>
            <a:lvl1pPr algn="l">
              <a:defRPr sz="3600" b="1" i="0" baseline="0">
                <a:solidFill>
                  <a:schemeClr val="tx2"/>
                </a:solidFill>
                <a:latin typeface="Arial"/>
              </a:defRPr>
            </a:lvl1pPr>
          </a:lstStyle>
          <a:p>
            <a:r>
              <a:rPr lang="en-CA" dirty="0" smtClean="0"/>
              <a:t>Click to edit Master title style</a:t>
            </a:r>
            <a:endParaRPr lang="en-US" dirty="0"/>
          </a:p>
        </p:txBody>
      </p:sp>
      <p:sp>
        <p:nvSpPr>
          <p:cNvPr id="4" name="Text Placeholder 12"/>
          <p:cNvSpPr>
            <a:spLocks noGrp="1"/>
          </p:cNvSpPr>
          <p:nvPr>
            <p:ph type="body" sz="quarter" idx="10"/>
          </p:nvPr>
        </p:nvSpPr>
        <p:spPr>
          <a:xfrm>
            <a:off x="296896" y="3709538"/>
            <a:ext cx="5502771" cy="876573"/>
          </a:xfrm>
          <a:prstGeom prst="rect">
            <a:avLst/>
          </a:prstGeom>
        </p:spPr>
        <p:txBody>
          <a:bodyPr lIns="91424" tIns="45712" rIns="91424" bIns="45712" anchor="ctr" anchorCtr="0"/>
          <a:lstStyle>
            <a:lvl1pPr marL="0" indent="0">
              <a:buNone/>
              <a:defRPr sz="2200" baseline="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xmlns="" val="2248741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1 Two Objects + Titles">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9" name="Text Placeholder 2"/>
          <p:cNvSpPr>
            <a:spLocks noGrp="1"/>
          </p:cNvSpPr>
          <p:nvPr>
            <p:ph type="body" idx="1"/>
          </p:nvPr>
        </p:nvSpPr>
        <p:spPr>
          <a:xfrm>
            <a:off x="445347" y="1721556"/>
            <a:ext cx="3991717" cy="507107"/>
          </a:xfrm>
          <a:prstGeom prst="rect">
            <a:avLst/>
          </a:prstGeom>
        </p:spPr>
        <p:txBody>
          <a:bodyPr lIns="91424" tIns="45712" rIns="91424" bIns="45712"/>
          <a:lstStyle>
            <a:lvl1pPr>
              <a:defRPr sz="2200" b="1" i="0">
                <a:solidFill>
                  <a:schemeClr val="tx1"/>
                </a:solidFill>
                <a:latin typeface="Arial Unicode MS"/>
              </a:defRPr>
            </a:lvl1pPr>
          </a:lstStyle>
          <a:p>
            <a:endParaRPr lang="en-US" dirty="0"/>
          </a:p>
        </p:txBody>
      </p:sp>
      <p:sp>
        <p:nvSpPr>
          <p:cNvPr id="10" name="Content Placeholder 3"/>
          <p:cNvSpPr>
            <a:spLocks noGrp="1"/>
          </p:cNvSpPr>
          <p:nvPr>
            <p:ph sz="half" idx="2"/>
          </p:nvPr>
        </p:nvSpPr>
        <p:spPr>
          <a:xfrm>
            <a:off x="445347" y="2362200"/>
            <a:ext cx="3991717" cy="3536245"/>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11" name="Text Placeholder 4"/>
          <p:cNvSpPr>
            <a:spLocks noGrp="1"/>
          </p:cNvSpPr>
          <p:nvPr>
            <p:ph type="body" sz="quarter" idx="3"/>
          </p:nvPr>
        </p:nvSpPr>
        <p:spPr>
          <a:xfrm>
            <a:off x="4705350" y="1721555"/>
            <a:ext cx="3958872" cy="507108"/>
          </a:xfrm>
          <a:prstGeom prst="rect">
            <a:avLst/>
          </a:prstGeom>
        </p:spPr>
        <p:txBody>
          <a:bodyPr lIns="91424" tIns="45712" rIns="91424" bIns="45712"/>
          <a:lstStyle>
            <a:lvl1pPr>
              <a:defRPr sz="2200">
                <a:solidFill>
                  <a:schemeClr val="tx1"/>
                </a:solidFill>
                <a:latin typeface="Arial Unicode MS"/>
                <a:cs typeface="Arial Unicode MS"/>
              </a:defRPr>
            </a:lvl1pPr>
          </a:lstStyle>
          <a:p>
            <a:endParaRPr lang="en-US" dirty="0"/>
          </a:p>
        </p:txBody>
      </p:sp>
      <p:sp>
        <p:nvSpPr>
          <p:cNvPr id="12" name="Content Placeholder 5"/>
          <p:cNvSpPr>
            <a:spLocks noGrp="1"/>
          </p:cNvSpPr>
          <p:nvPr>
            <p:ph sz="quarter" idx="4"/>
          </p:nvPr>
        </p:nvSpPr>
        <p:spPr>
          <a:xfrm>
            <a:off x="4705350" y="2362200"/>
            <a:ext cx="3958872" cy="3536245"/>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xmlns="" val="3384791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1 2 Objects Horizontal">
    <p:spTree>
      <p:nvGrpSpPr>
        <p:cNvPr id="1" name=""/>
        <p:cNvGrpSpPr/>
        <p:nvPr/>
      </p:nvGrpSpPr>
      <p:grpSpPr>
        <a:xfrm>
          <a:off x="0" y="0"/>
          <a:ext cx="0" cy="0"/>
          <a:chOff x="0" y="0"/>
          <a:chExt cx="0" cy="0"/>
        </a:xfrm>
      </p:grpSpPr>
      <p:sp>
        <p:nvSpPr>
          <p:cNvPr id="5"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6" name="Content Placeholder 2"/>
          <p:cNvSpPr>
            <a:spLocks noGrp="1"/>
          </p:cNvSpPr>
          <p:nvPr>
            <p:ph sz="half" idx="1"/>
          </p:nvPr>
        </p:nvSpPr>
        <p:spPr>
          <a:xfrm>
            <a:off x="445346" y="1828802"/>
            <a:ext cx="8218876" cy="2057400"/>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7" name="Content Placeholder 3"/>
          <p:cNvSpPr>
            <a:spLocks noGrp="1"/>
          </p:cNvSpPr>
          <p:nvPr>
            <p:ph sz="half" idx="14"/>
          </p:nvPr>
        </p:nvSpPr>
        <p:spPr>
          <a:xfrm>
            <a:off x="445346" y="3991816"/>
            <a:ext cx="8218876" cy="1948962"/>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xmlns="" val="2845202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1 Three Objects">
    <p:spTree>
      <p:nvGrpSpPr>
        <p:cNvPr id="1" name=""/>
        <p:cNvGrpSpPr/>
        <p:nvPr/>
      </p:nvGrpSpPr>
      <p:grpSpPr>
        <a:xfrm>
          <a:off x="0" y="0"/>
          <a:ext cx="0" cy="0"/>
          <a:chOff x="0" y="0"/>
          <a:chExt cx="0" cy="0"/>
        </a:xfrm>
      </p:grpSpPr>
      <p:sp>
        <p:nvSpPr>
          <p:cNvPr id="6"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7" name="Content Placeholder 2"/>
          <p:cNvSpPr>
            <a:spLocks noGrp="1"/>
          </p:cNvSpPr>
          <p:nvPr>
            <p:ph sz="half" idx="1"/>
          </p:nvPr>
        </p:nvSpPr>
        <p:spPr>
          <a:xfrm>
            <a:off x="4710952" y="1828802"/>
            <a:ext cx="3953269" cy="1882421"/>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8" name="Content Placeholder 3"/>
          <p:cNvSpPr>
            <a:spLocks noGrp="1"/>
          </p:cNvSpPr>
          <p:nvPr>
            <p:ph sz="half" idx="14"/>
          </p:nvPr>
        </p:nvSpPr>
        <p:spPr>
          <a:xfrm>
            <a:off x="4710953" y="3864817"/>
            <a:ext cx="3953268" cy="2005406"/>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9" name="Content Placeholder 4"/>
          <p:cNvSpPr>
            <a:spLocks noGrp="1"/>
          </p:cNvSpPr>
          <p:nvPr>
            <p:ph sz="half" idx="15"/>
          </p:nvPr>
        </p:nvSpPr>
        <p:spPr>
          <a:xfrm>
            <a:off x="445346" y="1828801"/>
            <a:ext cx="3991716" cy="4041422"/>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xmlns="" val="4188670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1.1 Four Objects">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8" name="Content Placeholder 2"/>
          <p:cNvSpPr>
            <a:spLocks noGrp="1"/>
          </p:cNvSpPr>
          <p:nvPr>
            <p:ph sz="half" idx="14"/>
          </p:nvPr>
        </p:nvSpPr>
        <p:spPr>
          <a:xfrm>
            <a:off x="445347" y="1828801"/>
            <a:ext cx="3991717" cy="1924755"/>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9" name="Content Placeholder 3"/>
          <p:cNvSpPr>
            <a:spLocks noGrp="1"/>
          </p:cNvSpPr>
          <p:nvPr>
            <p:ph sz="half" idx="15"/>
          </p:nvPr>
        </p:nvSpPr>
        <p:spPr>
          <a:xfrm>
            <a:off x="445347" y="3893039"/>
            <a:ext cx="3991717" cy="2057400"/>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10" name="Content Placeholder 4"/>
          <p:cNvSpPr>
            <a:spLocks noGrp="1"/>
          </p:cNvSpPr>
          <p:nvPr>
            <p:ph sz="half" idx="1"/>
          </p:nvPr>
        </p:nvSpPr>
        <p:spPr>
          <a:xfrm>
            <a:off x="4753285" y="1828801"/>
            <a:ext cx="3868603" cy="1924755"/>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11" name="Content Placeholder 5"/>
          <p:cNvSpPr>
            <a:spLocks noGrp="1"/>
          </p:cNvSpPr>
          <p:nvPr>
            <p:ph sz="half" idx="16"/>
          </p:nvPr>
        </p:nvSpPr>
        <p:spPr>
          <a:xfrm>
            <a:off x="4753285" y="3893039"/>
            <a:ext cx="3868603" cy="2057400"/>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xmlns="" val="2724429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1.1 One Object Right">
    <p:spTree>
      <p:nvGrpSpPr>
        <p:cNvPr id="1" name=""/>
        <p:cNvGrpSpPr/>
        <p:nvPr/>
      </p:nvGrpSpPr>
      <p:grpSpPr>
        <a:xfrm>
          <a:off x="0" y="0"/>
          <a:ext cx="0" cy="0"/>
          <a:chOff x="0" y="0"/>
          <a:chExt cx="0" cy="0"/>
        </a:xfrm>
      </p:grpSpPr>
      <p:sp>
        <p:nvSpPr>
          <p:cNvPr id="5"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6" name="Content Placeholder 2"/>
          <p:cNvSpPr>
            <a:spLocks noGrp="1"/>
          </p:cNvSpPr>
          <p:nvPr>
            <p:ph idx="1"/>
          </p:nvPr>
        </p:nvSpPr>
        <p:spPr>
          <a:xfrm>
            <a:off x="4693023" y="1816102"/>
            <a:ext cx="3957088" cy="4025900"/>
          </a:xfrm>
          <a:prstGeom prst="rect">
            <a:avLst/>
          </a:prstGeom>
        </p:spPr>
        <p:txBody>
          <a:bodyPr lIns="91424" tIns="45712" rIns="91424" bIns="45712"/>
          <a:lstStyle>
            <a:lvl1pPr>
              <a:defRPr sz="2200">
                <a:solidFill>
                  <a:schemeClr val="tx1"/>
                </a:solidFill>
              </a:defRPr>
            </a:lvl1pPr>
          </a:lstStyle>
          <a:p>
            <a:endParaRPr lang="en-US" dirty="0"/>
          </a:p>
        </p:txBody>
      </p:sp>
      <p:sp>
        <p:nvSpPr>
          <p:cNvPr id="7" name="Text Placeholder 3"/>
          <p:cNvSpPr>
            <a:spLocks noGrp="1"/>
          </p:cNvSpPr>
          <p:nvPr>
            <p:ph type="body" sz="half" idx="2"/>
          </p:nvPr>
        </p:nvSpPr>
        <p:spPr>
          <a:xfrm>
            <a:off x="522111" y="1816100"/>
            <a:ext cx="3914953" cy="4025901"/>
          </a:xfrm>
          <a:prstGeom prst="rect">
            <a:avLst/>
          </a:prstGeom>
        </p:spPr>
        <p:txBody>
          <a:bodyPr lIns="91424" tIns="45712" rIns="91424" bIns="45712" anchor="ctr" anchorCtr="0"/>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xmlns="" val="3032051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2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lumMod val="60000"/>
                    <a:lumOff val="40000"/>
                  </a:schemeClr>
                </a:solidFill>
                <a:latin typeface="Arial"/>
              </a:defRPr>
            </a:lvl1pPr>
            <a:lvl2pPr marL="742819" indent="-285700">
              <a:buClr>
                <a:schemeClr val="accent5"/>
              </a:buClr>
              <a:buFont typeface="Arial"/>
              <a:buChar char="•"/>
              <a:defRPr sz="2200">
                <a:solidFill>
                  <a:schemeClr val="tx1">
                    <a:lumMod val="60000"/>
                    <a:lumOff val="40000"/>
                  </a:schemeClr>
                </a:solidFill>
                <a:latin typeface="Arial"/>
              </a:defRPr>
            </a:lvl2pPr>
            <a:lvl3pPr marL="1142798" indent="-228560">
              <a:buFont typeface="Arial"/>
              <a:buChar char="•"/>
              <a:defRPr sz="2200">
                <a:solidFill>
                  <a:schemeClr val="tx1">
                    <a:lumMod val="60000"/>
                    <a:lumOff val="40000"/>
                  </a:schemeClr>
                </a:solidFill>
                <a:latin typeface="Arial"/>
              </a:defRPr>
            </a:lvl3pPr>
            <a:lvl4pPr marL="1599918" indent="-228560">
              <a:buClr>
                <a:schemeClr val="accent2"/>
              </a:buClr>
              <a:buFont typeface="Arial"/>
              <a:buChar char="•"/>
              <a:defRPr sz="2200">
                <a:solidFill>
                  <a:schemeClr val="tx1">
                    <a:lumMod val="60000"/>
                    <a:lumOff val="40000"/>
                  </a:schemeClr>
                </a:solidFill>
                <a:latin typeface="Arial"/>
              </a:defRPr>
            </a:lvl4pPr>
            <a:lvl5pPr marL="2057037" indent="-22856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xmlns="" val="3632489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2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6" name="Text Placeholder 14"/>
          <p:cNvSpPr>
            <a:spLocks noGrp="1"/>
          </p:cNvSpPr>
          <p:nvPr>
            <p:ph type="body" sz="quarter" idx="14"/>
          </p:nvPr>
        </p:nvSpPr>
        <p:spPr>
          <a:xfrm>
            <a:off x="473568" y="1820334"/>
            <a:ext cx="4592321" cy="4120445"/>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lumMod val="60000"/>
                    <a:lumOff val="40000"/>
                  </a:schemeClr>
                </a:solidFill>
                <a:latin typeface="Arial"/>
              </a:defRPr>
            </a:lvl1pPr>
            <a:lvl2pPr marL="742819" indent="-285700">
              <a:buClr>
                <a:schemeClr val="accent5"/>
              </a:buClr>
              <a:buFont typeface="Arial"/>
              <a:buChar char="•"/>
              <a:defRPr sz="2200">
                <a:solidFill>
                  <a:schemeClr val="tx1">
                    <a:lumMod val="60000"/>
                    <a:lumOff val="40000"/>
                  </a:schemeClr>
                </a:solidFill>
                <a:latin typeface="Arial"/>
              </a:defRPr>
            </a:lvl2pPr>
            <a:lvl3pPr marL="1142798" indent="-228560">
              <a:buFont typeface="Arial"/>
              <a:buChar char="•"/>
              <a:defRPr sz="2200">
                <a:solidFill>
                  <a:schemeClr val="tx1">
                    <a:lumMod val="60000"/>
                    <a:lumOff val="40000"/>
                  </a:schemeClr>
                </a:solidFill>
                <a:latin typeface="Arial"/>
              </a:defRPr>
            </a:lvl3pPr>
            <a:lvl4pPr marL="1599918" indent="-228560">
              <a:buClr>
                <a:schemeClr val="accent2"/>
              </a:buClr>
              <a:buFont typeface="Arial"/>
              <a:buChar char="•"/>
              <a:defRPr sz="2200">
                <a:solidFill>
                  <a:schemeClr val="tx1">
                    <a:lumMod val="60000"/>
                    <a:lumOff val="40000"/>
                  </a:schemeClr>
                </a:solidFill>
                <a:latin typeface="Arial"/>
              </a:defRPr>
            </a:lvl4pPr>
            <a:lvl5pPr marL="2057037" indent="-22856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Picture Placeholder 10"/>
          <p:cNvSpPr>
            <a:spLocks noGrp="1"/>
          </p:cNvSpPr>
          <p:nvPr>
            <p:ph type="pic" sz="quarter" idx="15"/>
          </p:nvPr>
        </p:nvSpPr>
        <p:spPr>
          <a:xfrm>
            <a:off x="5305778" y="1820334"/>
            <a:ext cx="3338688" cy="4120445"/>
          </a:xfrm>
          <a:prstGeom prst="rect">
            <a:avLst/>
          </a:prstGeom>
        </p:spPr>
        <p:txBody>
          <a:bodyPr vert="horz" lIns="91424" tIns="45712" rIns="91424" bIns="45712"/>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2437717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2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lumMod val="60000"/>
                    <a:lumOff val="40000"/>
                  </a:schemeClr>
                </a:solidFill>
                <a:latin typeface="Arial"/>
              </a:defRPr>
            </a:lvl1pPr>
            <a:lvl2pPr marL="742819" indent="-285700">
              <a:buClr>
                <a:schemeClr val="accent5"/>
              </a:buClr>
              <a:buFont typeface="Arial"/>
              <a:buChar char="•"/>
              <a:defRPr sz="2200">
                <a:solidFill>
                  <a:schemeClr val="tx1">
                    <a:lumMod val="60000"/>
                    <a:lumOff val="40000"/>
                  </a:schemeClr>
                </a:solidFill>
                <a:latin typeface="Arial"/>
              </a:defRPr>
            </a:lvl2pPr>
            <a:lvl3pPr marL="1142798" indent="-228560">
              <a:buFont typeface="Arial"/>
              <a:buChar char="•"/>
              <a:defRPr sz="2200">
                <a:solidFill>
                  <a:schemeClr val="tx1">
                    <a:lumMod val="60000"/>
                    <a:lumOff val="40000"/>
                  </a:schemeClr>
                </a:solidFill>
                <a:latin typeface="Arial"/>
              </a:defRPr>
            </a:lvl3pPr>
            <a:lvl4pPr marL="1599918" indent="-228560">
              <a:buClr>
                <a:schemeClr val="accent2"/>
              </a:buClr>
              <a:buFont typeface="Arial"/>
              <a:buChar char="•"/>
              <a:defRPr sz="2200">
                <a:solidFill>
                  <a:schemeClr val="tx1">
                    <a:lumMod val="60000"/>
                    <a:lumOff val="40000"/>
                  </a:schemeClr>
                </a:solidFill>
                <a:latin typeface="Arial"/>
              </a:defRPr>
            </a:lvl4pPr>
            <a:lvl5pPr marL="2057037" indent="-22856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445346" y="1834444"/>
            <a:ext cx="3795712" cy="4078112"/>
          </a:xfrm>
          <a:prstGeom prst="rect">
            <a:avLst/>
          </a:prstGeom>
        </p:spPr>
        <p:txBody>
          <a:bodyPr vert="horz" lIns="91424" tIns="45712" rIns="91424" bIns="45712"/>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1012675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2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Picture Placeholder 10"/>
          <p:cNvSpPr>
            <a:spLocks noGrp="1"/>
          </p:cNvSpPr>
          <p:nvPr>
            <p:ph type="pic" sz="quarter" idx="15"/>
          </p:nvPr>
        </p:nvSpPr>
        <p:spPr>
          <a:xfrm>
            <a:off x="445346" y="1834444"/>
            <a:ext cx="8241454" cy="4064000"/>
          </a:xfrm>
          <a:prstGeom prst="rect">
            <a:avLst/>
          </a:prstGeom>
        </p:spPr>
        <p:txBody>
          <a:bodyPr vert="horz" lIns="91424" tIns="45712" rIns="91424" bIns="45712"/>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446359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2 Plain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1"/>
            <a:ext cx="3991716" cy="4027311"/>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1" y="1828801"/>
            <a:ext cx="3975681" cy="4027311"/>
          </a:xfrm>
          <a:prstGeom prst="rect">
            <a:avLst/>
          </a:prstGeom>
        </p:spPr>
        <p:txBody>
          <a:bodyPr lIns="91424" tIns="45712" rIns="91424" bIns="45712"/>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xmlns="" val="233452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87680" y="1792112"/>
            <a:ext cx="8120099" cy="4162778"/>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lumMod val="60000"/>
                    <a:lumOff val="40000"/>
                  </a:schemeClr>
                </a:solidFill>
                <a:latin typeface="Arial"/>
              </a:defRPr>
            </a:lvl1pPr>
            <a:lvl2pPr marL="742819" indent="-285700">
              <a:buClr>
                <a:schemeClr val="accent5"/>
              </a:buClr>
              <a:buFont typeface="Arial"/>
              <a:buChar char="•"/>
              <a:defRPr sz="2200">
                <a:solidFill>
                  <a:schemeClr val="tx1">
                    <a:lumMod val="60000"/>
                    <a:lumOff val="40000"/>
                  </a:schemeClr>
                </a:solidFill>
                <a:latin typeface="Arial"/>
              </a:defRPr>
            </a:lvl2pPr>
            <a:lvl3pPr marL="1142798" indent="-228560">
              <a:buFont typeface="Arial"/>
              <a:buChar char="•"/>
              <a:defRPr sz="2200">
                <a:solidFill>
                  <a:schemeClr val="tx1">
                    <a:lumMod val="60000"/>
                    <a:lumOff val="40000"/>
                  </a:schemeClr>
                </a:solidFill>
                <a:latin typeface="Arial"/>
              </a:defRPr>
            </a:lvl3pPr>
            <a:lvl4pPr marL="1599918" indent="-228560">
              <a:buClr>
                <a:schemeClr val="accent2"/>
              </a:buClr>
              <a:buFont typeface="Arial"/>
              <a:buChar char="•"/>
              <a:defRPr sz="2200">
                <a:solidFill>
                  <a:schemeClr val="tx1">
                    <a:lumMod val="60000"/>
                    <a:lumOff val="40000"/>
                  </a:schemeClr>
                </a:solidFill>
                <a:latin typeface="Arial"/>
              </a:defRPr>
            </a:lvl4pPr>
            <a:lvl5pPr marL="2057037" indent="-22856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Espace réservé du numéro de diapositive 2"/>
          <p:cNvSpPr>
            <a:spLocks noGrp="1"/>
          </p:cNvSpPr>
          <p:nvPr>
            <p:ph type="sldNum" sz="quarter" idx="16"/>
          </p:nvPr>
        </p:nvSpPr>
        <p:spPr/>
        <p:txBody>
          <a:bodyPr/>
          <a:lstStyle/>
          <a:p>
            <a:fld id="{EAC9EF76-D347-4DE5-8542-F97088302A87}" type="slidenum">
              <a:rPr lang="fr-CH" smtClean="0"/>
              <a:pPr/>
              <a:t>‹#›</a:t>
            </a:fld>
            <a:endParaRPr lang="fr-CH" dirty="0"/>
          </a:p>
        </p:txBody>
      </p:sp>
    </p:spTree>
    <p:extLst>
      <p:ext uri="{BB962C8B-B14F-4D97-AF65-F5344CB8AC3E}">
        <p14:creationId xmlns:p14="http://schemas.microsoft.com/office/powerpoint/2010/main" xmlns="" val="343634658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2 Plain 2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47" y="1721556"/>
            <a:ext cx="3991717" cy="507107"/>
          </a:xfrm>
          <a:prstGeom prst="rect">
            <a:avLst/>
          </a:prstGeom>
        </p:spPr>
        <p:txBody>
          <a:bodyPr lIns="91424" tIns="45712" rIns="91424" bIns="45712"/>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7" y="2362200"/>
            <a:ext cx="3991717" cy="353624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lIns="91424" tIns="45712" rIns="91424" bIns="45712"/>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200"/>
            <a:ext cx="3958872" cy="353624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2201552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2 Plain 2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2"/>
            <a:ext cx="8218876" cy="2057400"/>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2277396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2 Plain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2" y="1828802"/>
            <a:ext cx="3953269" cy="1882421"/>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2014760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2 Plain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47" y="1828801"/>
            <a:ext cx="3991717" cy="192475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7" y="3893039"/>
            <a:ext cx="3991717" cy="2057400"/>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181528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2 Plain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2"/>
            <a:ext cx="3957088" cy="4025900"/>
          </a:xfrm>
          <a:prstGeom prst="rect">
            <a:avLst/>
          </a:prstGeom>
        </p:spPr>
        <p:txBody>
          <a:bodyPr lIns="91424" tIns="45712" rIns="91424" bIns="45712"/>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816100"/>
            <a:ext cx="3914953" cy="4025901"/>
          </a:xfrm>
          <a:prstGeom prst="rect">
            <a:avLst/>
          </a:prstGeom>
        </p:spPr>
        <p:txBody>
          <a:bodyPr lIns="91424" tIns="45712" rIns="91424" bIns="45712"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3301989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3 Plain">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lumMod val="60000"/>
                    <a:lumOff val="40000"/>
                  </a:schemeClr>
                </a:solidFill>
                <a:latin typeface="Arial"/>
              </a:defRPr>
            </a:lvl1pPr>
            <a:lvl2pPr marL="742819" indent="-285700">
              <a:buClr>
                <a:schemeClr val="accent5"/>
              </a:buClr>
              <a:buFont typeface="Arial"/>
              <a:buChar char="•"/>
              <a:defRPr sz="2200">
                <a:solidFill>
                  <a:schemeClr val="tx1">
                    <a:lumMod val="60000"/>
                    <a:lumOff val="40000"/>
                  </a:schemeClr>
                </a:solidFill>
                <a:latin typeface="Arial"/>
              </a:defRPr>
            </a:lvl2pPr>
            <a:lvl3pPr marL="1142798" indent="-228560">
              <a:buFont typeface="Arial"/>
              <a:buChar char="•"/>
              <a:defRPr sz="2200">
                <a:solidFill>
                  <a:schemeClr val="tx1">
                    <a:lumMod val="60000"/>
                    <a:lumOff val="40000"/>
                  </a:schemeClr>
                </a:solidFill>
                <a:latin typeface="Arial"/>
              </a:defRPr>
            </a:lvl3pPr>
            <a:lvl4pPr marL="1599918" indent="-228560">
              <a:buClr>
                <a:schemeClr val="accent2"/>
              </a:buClr>
              <a:buFont typeface="Arial"/>
              <a:buChar char="•"/>
              <a:defRPr sz="2200">
                <a:solidFill>
                  <a:schemeClr val="tx1">
                    <a:lumMod val="60000"/>
                    <a:lumOff val="40000"/>
                  </a:schemeClr>
                </a:solidFill>
                <a:latin typeface="Arial"/>
              </a:defRPr>
            </a:lvl4pPr>
            <a:lvl5pPr marL="2057037" indent="-22856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xmlns="" val="2750678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3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6" name="Text Placeholder 14"/>
          <p:cNvSpPr>
            <a:spLocks noGrp="1"/>
          </p:cNvSpPr>
          <p:nvPr>
            <p:ph type="body" sz="quarter" idx="14"/>
          </p:nvPr>
        </p:nvSpPr>
        <p:spPr>
          <a:xfrm>
            <a:off x="473568" y="1820334"/>
            <a:ext cx="4592321" cy="4120445"/>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lumMod val="60000"/>
                    <a:lumOff val="40000"/>
                  </a:schemeClr>
                </a:solidFill>
                <a:latin typeface="Arial"/>
              </a:defRPr>
            </a:lvl1pPr>
            <a:lvl2pPr marL="742819" indent="-285700">
              <a:buClr>
                <a:schemeClr val="accent5"/>
              </a:buClr>
              <a:buFont typeface="Arial"/>
              <a:buChar char="•"/>
              <a:defRPr sz="2200">
                <a:solidFill>
                  <a:schemeClr val="tx1">
                    <a:lumMod val="60000"/>
                    <a:lumOff val="40000"/>
                  </a:schemeClr>
                </a:solidFill>
                <a:latin typeface="Arial"/>
              </a:defRPr>
            </a:lvl2pPr>
            <a:lvl3pPr marL="1142798" indent="-228560">
              <a:buFont typeface="Arial"/>
              <a:buChar char="•"/>
              <a:defRPr sz="2200">
                <a:solidFill>
                  <a:schemeClr val="tx1">
                    <a:lumMod val="60000"/>
                    <a:lumOff val="40000"/>
                  </a:schemeClr>
                </a:solidFill>
                <a:latin typeface="Arial"/>
              </a:defRPr>
            </a:lvl3pPr>
            <a:lvl4pPr marL="1599918" indent="-228560">
              <a:buClr>
                <a:schemeClr val="accent2"/>
              </a:buClr>
              <a:buFont typeface="Arial"/>
              <a:buChar char="•"/>
              <a:defRPr sz="2200">
                <a:solidFill>
                  <a:schemeClr val="tx1">
                    <a:lumMod val="60000"/>
                    <a:lumOff val="40000"/>
                  </a:schemeClr>
                </a:solidFill>
                <a:latin typeface="Arial"/>
              </a:defRPr>
            </a:lvl4pPr>
            <a:lvl5pPr marL="2057037" indent="-22856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Picture Placeholder 10"/>
          <p:cNvSpPr>
            <a:spLocks noGrp="1"/>
          </p:cNvSpPr>
          <p:nvPr>
            <p:ph type="pic" sz="quarter" idx="15"/>
          </p:nvPr>
        </p:nvSpPr>
        <p:spPr>
          <a:xfrm>
            <a:off x="5305778" y="1820334"/>
            <a:ext cx="3338688" cy="4120445"/>
          </a:xfrm>
          <a:prstGeom prst="rect">
            <a:avLst/>
          </a:prstGeom>
        </p:spPr>
        <p:txBody>
          <a:bodyPr vert="horz" lIns="91424" tIns="45712" rIns="91424" bIns="45712"/>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485916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3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lumMod val="60000"/>
                    <a:lumOff val="40000"/>
                  </a:schemeClr>
                </a:solidFill>
                <a:latin typeface="Arial"/>
              </a:defRPr>
            </a:lvl1pPr>
            <a:lvl2pPr marL="742819" indent="-285700">
              <a:buClr>
                <a:schemeClr val="accent5"/>
              </a:buClr>
              <a:buFont typeface="Arial"/>
              <a:buChar char="•"/>
              <a:defRPr sz="2200">
                <a:solidFill>
                  <a:schemeClr val="tx1">
                    <a:lumMod val="60000"/>
                    <a:lumOff val="40000"/>
                  </a:schemeClr>
                </a:solidFill>
                <a:latin typeface="Arial"/>
              </a:defRPr>
            </a:lvl2pPr>
            <a:lvl3pPr marL="1142798" indent="-228560">
              <a:buFont typeface="Arial"/>
              <a:buChar char="•"/>
              <a:defRPr sz="2200">
                <a:solidFill>
                  <a:schemeClr val="tx1">
                    <a:lumMod val="60000"/>
                    <a:lumOff val="40000"/>
                  </a:schemeClr>
                </a:solidFill>
                <a:latin typeface="Arial"/>
              </a:defRPr>
            </a:lvl3pPr>
            <a:lvl4pPr marL="1599918" indent="-228560">
              <a:buClr>
                <a:schemeClr val="accent2"/>
              </a:buClr>
              <a:buFont typeface="Arial"/>
              <a:buChar char="•"/>
              <a:defRPr sz="2200">
                <a:solidFill>
                  <a:schemeClr val="tx1">
                    <a:lumMod val="60000"/>
                    <a:lumOff val="40000"/>
                  </a:schemeClr>
                </a:solidFill>
                <a:latin typeface="Arial"/>
              </a:defRPr>
            </a:lvl4pPr>
            <a:lvl5pPr marL="2057037" indent="-22856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445346" y="1834444"/>
            <a:ext cx="3795712" cy="4078112"/>
          </a:xfrm>
          <a:prstGeom prst="rect">
            <a:avLst/>
          </a:prstGeom>
        </p:spPr>
        <p:txBody>
          <a:bodyPr vert="horz" lIns="91424" tIns="45712" rIns="91424" bIns="45712"/>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3006459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3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Picture Placeholder 10"/>
          <p:cNvSpPr>
            <a:spLocks noGrp="1"/>
          </p:cNvSpPr>
          <p:nvPr>
            <p:ph type="pic" sz="quarter" idx="15"/>
          </p:nvPr>
        </p:nvSpPr>
        <p:spPr>
          <a:xfrm>
            <a:off x="445346" y="1834444"/>
            <a:ext cx="8241454" cy="4064000"/>
          </a:xfrm>
          <a:prstGeom prst="rect">
            <a:avLst/>
          </a:prstGeom>
        </p:spPr>
        <p:txBody>
          <a:bodyPr vert="horz" lIns="91424" tIns="45712" rIns="91424" bIns="45712"/>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1493442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3 Plain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1"/>
            <a:ext cx="3991716" cy="4027311"/>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1" y="1828801"/>
            <a:ext cx="3975681" cy="4027311"/>
          </a:xfrm>
          <a:prstGeom prst="rect">
            <a:avLst/>
          </a:prstGeom>
        </p:spPr>
        <p:txBody>
          <a:bodyPr lIns="91424" tIns="45712" rIns="91424" bIns="45712"/>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xmlns="" val="189403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568" y="1820334"/>
            <a:ext cx="4592321" cy="4120445"/>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lumMod val="60000"/>
                    <a:lumOff val="40000"/>
                  </a:schemeClr>
                </a:solidFill>
                <a:latin typeface="Arial"/>
              </a:defRPr>
            </a:lvl1pPr>
            <a:lvl2pPr marL="742819" indent="-285700">
              <a:buClr>
                <a:schemeClr val="accent5"/>
              </a:buClr>
              <a:buFont typeface="Arial"/>
              <a:buChar char="•"/>
              <a:defRPr sz="2200">
                <a:solidFill>
                  <a:schemeClr val="tx1">
                    <a:lumMod val="60000"/>
                    <a:lumOff val="40000"/>
                  </a:schemeClr>
                </a:solidFill>
                <a:latin typeface="Arial"/>
              </a:defRPr>
            </a:lvl2pPr>
            <a:lvl3pPr marL="1142798" indent="-228560">
              <a:buFont typeface="Arial"/>
              <a:buChar char="•"/>
              <a:defRPr sz="2200">
                <a:solidFill>
                  <a:schemeClr val="tx1">
                    <a:lumMod val="60000"/>
                    <a:lumOff val="40000"/>
                  </a:schemeClr>
                </a:solidFill>
                <a:latin typeface="Arial"/>
              </a:defRPr>
            </a:lvl3pPr>
            <a:lvl4pPr marL="1599918" indent="-228560">
              <a:buClr>
                <a:schemeClr val="accent2"/>
              </a:buClr>
              <a:buFont typeface="Arial"/>
              <a:buChar char="•"/>
              <a:defRPr sz="2200">
                <a:solidFill>
                  <a:schemeClr val="tx1">
                    <a:lumMod val="60000"/>
                    <a:lumOff val="40000"/>
                  </a:schemeClr>
                </a:solidFill>
                <a:latin typeface="Arial"/>
              </a:defRPr>
            </a:lvl4pPr>
            <a:lvl5pPr marL="2057037" indent="-22856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78" y="1820334"/>
            <a:ext cx="3338688" cy="4120445"/>
          </a:xfrm>
          <a:prstGeom prst="rect">
            <a:avLst/>
          </a:prstGeom>
        </p:spPr>
        <p:txBody>
          <a:bodyPr vert="horz" lIns="91424" tIns="45712" rIns="91424" bIns="45712"/>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131771819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3 Plain 2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47" y="1721556"/>
            <a:ext cx="3991717" cy="507107"/>
          </a:xfrm>
          <a:prstGeom prst="rect">
            <a:avLst/>
          </a:prstGeom>
        </p:spPr>
        <p:txBody>
          <a:bodyPr lIns="91424" tIns="45712" rIns="91424" bIns="45712"/>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7" y="2362200"/>
            <a:ext cx="3991717" cy="353624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lIns="91424" tIns="45712" rIns="91424" bIns="45712"/>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200"/>
            <a:ext cx="3958872" cy="353624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925795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3 Plain 2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2"/>
            <a:ext cx="8218876" cy="2057400"/>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1230302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3 Plain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2" y="1828802"/>
            <a:ext cx="3953269" cy="1882421"/>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25321726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3 Plain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47" y="1828801"/>
            <a:ext cx="3991717" cy="192475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7" y="3893039"/>
            <a:ext cx="3991717" cy="2057400"/>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198092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3 Plain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2"/>
            <a:ext cx="3957088" cy="4025900"/>
          </a:xfrm>
          <a:prstGeom prst="rect">
            <a:avLst/>
          </a:prstGeom>
        </p:spPr>
        <p:txBody>
          <a:bodyPr lIns="91424" tIns="45712" rIns="91424" bIns="45712"/>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816100"/>
            <a:ext cx="3914953" cy="4025901"/>
          </a:xfrm>
          <a:prstGeom prst="rect">
            <a:avLst/>
          </a:prstGeom>
        </p:spPr>
        <p:txBody>
          <a:bodyPr lIns="91424" tIns="45712" rIns="91424" bIns="45712"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xmlns="" val="4204273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3.2 With Tex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12" name="Text Placeholder 11"/>
          <p:cNvSpPr>
            <a:spLocks noGrp="1"/>
          </p:cNvSpPr>
          <p:nvPr>
            <p:ph type="body" sz="quarter" idx="14"/>
          </p:nvPr>
        </p:nvSpPr>
        <p:spPr>
          <a:xfrm>
            <a:off x="461839" y="1636890"/>
            <a:ext cx="8224960" cy="4388555"/>
          </a:xfrm>
          <a:prstGeom prst="rect">
            <a:avLst/>
          </a:prstGeom>
        </p:spPr>
        <p:txBody>
          <a:bodyPr vert="horz" lIns="91424" tIns="45712" rIns="91424" bIns="45712" anchor="ctr" anchorCtr="0"/>
          <a:lstStyle>
            <a:lvl1pPr marL="0" indent="0">
              <a:buNone/>
              <a:defRPr sz="2200">
                <a:latin typeface="Arial"/>
              </a:defRPr>
            </a:lvl1pPr>
            <a:lvl2pPr marL="742819" indent="-285700">
              <a:buClr>
                <a:schemeClr val="bg2"/>
              </a:buClr>
              <a:buFont typeface="Arial"/>
              <a:buChar char="•"/>
              <a:defRPr sz="2200">
                <a:latin typeface="Arial"/>
              </a:defRPr>
            </a:lvl2pPr>
            <a:lvl3pPr marL="1142798" indent="-228560">
              <a:buClr>
                <a:schemeClr val="accent5"/>
              </a:buClr>
              <a:buFont typeface="Arial"/>
              <a:buChar char="•"/>
              <a:defRPr sz="2200">
                <a:latin typeface="Arial"/>
              </a:defRPr>
            </a:lvl3pPr>
            <a:lvl4pPr marL="1599918" indent="-228560">
              <a:buFont typeface="Arial"/>
              <a:buChar char="•"/>
              <a:defRPr sz="2200">
                <a:latin typeface="Arial"/>
              </a:defRPr>
            </a:lvl4pPr>
            <a:lvl5pPr marL="2057037" indent="-228560">
              <a:buClr>
                <a:schemeClr val="accent2"/>
              </a:buClr>
              <a:buFont typeface="Arial"/>
              <a:buChar char="•"/>
              <a:defRPr sz="2200">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xmlns="" val="3332482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3.2 With Picture Righ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73568" y="1820334"/>
            <a:ext cx="4592321" cy="4120445"/>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solidFill>
                <a:latin typeface="Arial"/>
              </a:defRPr>
            </a:lvl1pPr>
            <a:lvl2pPr marL="742819" indent="-285700">
              <a:buClr>
                <a:schemeClr val="accent5"/>
              </a:buClr>
              <a:buFont typeface="Arial"/>
              <a:buChar char="•"/>
              <a:defRPr sz="2200">
                <a:solidFill>
                  <a:schemeClr val="tx1"/>
                </a:solidFill>
                <a:latin typeface="Arial"/>
              </a:defRPr>
            </a:lvl2pPr>
            <a:lvl3pPr marL="1142798" indent="-228560">
              <a:buFont typeface="Arial"/>
              <a:buChar char="•"/>
              <a:defRPr sz="2200">
                <a:solidFill>
                  <a:schemeClr val="tx1"/>
                </a:solidFill>
                <a:latin typeface="Arial"/>
              </a:defRPr>
            </a:lvl3pPr>
            <a:lvl4pPr marL="1599918" indent="-228560">
              <a:buClr>
                <a:schemeClr val="accent2"/>
              </a:buClr>
              <a:buFont typeface="Arial"/>
              <a:buChar char="•"/>
              <a:defRPr sz="2200">
                <a:solidFill>
                  <a:schemeClr val="tx1"/>
                </a:solidFill>
                <a:latin typeface="Arial"/>
              </a:defRPr>
            </a:lvl4pPr>
            <a:lvl5pPr marL="2057037" indent="-228560">
              <a:buClr>
                <a:schemeClr val="bg2"/>
              </a:buClr>
              <a:buFont typeface="Arial"/>
              <a:buChar char="•"/>
              <a:defRPr sz="2200">
                <a:solidFill>
                  <a:schemeClr val="tx1"/>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305778" y="1820334"/>
            <a:ext cx="3338688" cy="4120445"/>
          </a:xfrm>
          <a:prstGeom prst="rect">
            <a:avLst/>
          </a:prstGeom>
        </p:spPr>
        <p:txBody>
          <a:bodyPr vert="horz" lIns="91424" tIns="45712" rIns="91424" bIns="45712"/>
          <a:lstStyle>
            <a:lvl1pPr>
              <a:defRPr sz="2200">
                <a:solidFill>
                  <a:schemeClr val="tx1"/>
                </a:solidFill>
              </a:defRPr>
            </a:lvl1pPr>
          </a:lstStyle>
          <a:p>
            <a:endParaRPr lang="en-US" dirty="0"/>
          </a:p>
        </p:txBody>
      </p:sp>
    </p:spTree>
    <p:extLst>
      <p:ext uri="{BB962C8B-B14F-4D97-AF65-F5344CB8AC3E}">
        <p14:creationId xmlns:p14="http://schemas.microsoft.com/office/powerpoint/2010/main" xmlns="" val="40863812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3.2 With Picture Lef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34444"/>
            <a:ext cx="4212836" cy="4078112"/>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solidFill>
                <a:latin typeface="Arial"/>
              </a:defRPr>
            </a:lvl1pPr>
            <a:lvl2pPr marL="742819" indent="-285700">
              <a:buClr>
                <a:schemeClr val="accent5"/>
              </a:buClr>
              <a:buFont typeface="Arial"/>
              <a:buChar char="•"/>
              <a:defRPr sz="2200">
                <a:solidFill>
                  <a:schemeClr val="tx1"/>
                </a:solidFill>
                <a:latin typeface="Arial"/>
              </a:defRPr>
            </a:lvl2pPr>
            <a:lvl3pPr marL="1142798" indent="-228560">
              <a:buFont typeface="Arial"/>
              <a:buChar char="•"/>
              <a:defRPr sz="2200">
                <a:solidFill>
                  <a:schemeClr val="tx1"/>
                </a:solidFill>
                <a:latin typeface="Arial"/>
              </a:defRPr>
            </a:lvl3pPr>
            <a:lvl4pPr marL="1599918" indent="-228560">
              <a:buClr>
                <a:schemeClr val="accent2"/>
              </a:buClr>
              <a:buFont typeface="Arial"/>
              <a:buChar char="•"/>
              <a:defRPr sz="2200">
                <a:solidFill>
                  <a:schemeClr val="tx1"/>
                </a:solidFill>
                <a:latin typeface="Arial"/>
              </a:defRPr>
            </a:lvl4pPr>
            <a:lvl5pPr marL="2057037" indent="-228560">
              <a:buClr>
                <a:schemeClr val="bg2"/>
              </a:buClr>
              <a:buFont typeface="Arial"/>
              <a:buChar char="•"/>
              <a:defRPr sz="2200">
                <a:solidFill>
                  <a:schemeClr val="tx1"/>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6" y="1834444"/>
            <a:ext cx="3795712" cy="4078112"/>
          </a:xfrm>
          <a:prstGeom prst="rect">
            <a:avLst/>
          </a:prstGeom>
        </p:spPr>
        <p:txBody>
          <a:bodyPr vert="horz" lIns="91424" tIns="45712" rIns="91424" bIns="45712"/>
          <a:lstStyle>
            <a:lvl1pPr>
              <a:defRPr sz="2200">
                <a:solidFill>
                  <a:schemeClr val="tx1"/>
                </a:solidFill>
              </a:defRPr>
            </a:lvl1pPr>
          </a:lstStyle>
          <a:p>
            <a:endParaRPr lang="en-US" dirty="0"/>
          </a:p>
        </p:txBody>
      </p:sp>
    </p:spTree>
    <p:extLst>
      <p:ext uri="{BB962C8B-B14F-4D97-AF65-F5344CB8AC3E}">
        <p14:creationId xmlns:p14="http://schemas.microsoft.com/office/powerpoint/2010/main" xmlns="" val="3077666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3.2 Full Picture">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lIns="91424" tIns="45712" rIns="91424" bIns="45712"/>
          <a:lstStyle>
            <a:lvl1pPr>
              <a:defRPr sz="2200">
                <a:solidFill>
                  <a:schemeClr val="tx1"/>
                </a:solidFill>
              </a:defRPr>
            </a:lvl1pPr>
          </a:lstStyle>
          <a:p>
            <a:endParaRPr lang="en-US" dirty="0"/>
          </a:p>
        </p:txBody>
      </p:sp>
    </p:spTree>
    <p:extLst>
      <p:ext uri="{BB962C8B-B14F-4D97-AF65-F5344CB8AC3E}">
        <p14:creationId xmlns:p14="http://schemas.microsoft.com/office/powerpoint/2010/main" xmlns="" val="851209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3.2 Two Objects">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Content Placeholder 2"/>
          <p:cNvSpPr>
            <a:spLocks noGrp="1"/>
          </p:cNvSpPr>
          <p:nvPr>
            <p:ph sz="half" idx="1"/>
          </p:nvPr>
        </p:nvSpPr>
        <p:spPr>
          <a:xfrm>
            <a:off x="445346" y="1828801"/>
            <a:ext cx="3991716" cy="4027311"/>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5" name="Content Placeholder 3"/>
          <p:cNvSpPr>
            <a:spLocks noGrp="1"/>
          </p:cNvSpPr>
          <p:nvPr>
            <p:ph sz="half" idx="2"/>
          </p:nvPr>
        </p:nvSpPr>
        <p:spPr>
          <a:xfrm>
            <a:off x="4688541" y="1828801"/>
            <a:ext cx="3975681" cy="4027311"/>
          </a:xfrm>
          <a:prstGeom prst="rect">
            <a:avLst/>
          </a:prstGeom>
        </p:spPr>
        <p:txBody>
          <a:bodyPr lIns="91424" tIns="45712" rIns="91424" bIns="45712"/>
          <a:lstStyle>
            <a:lvl1pPr>
              <a:defRPr sz="2200">
                <a:solidFill>
                  <a:schemeClr val="tx1"/>
                </a:solidFill>
                <a:latin typeface="Arial Unicode MS"/>
                <a:cs typeface="Arial Unicode MS"/>
              </a:defRPr>
            </a:lvl1pPr>
          </a:lstStyle>
          <a:p>
            <a:endParaRPr lang="en-US" dirty="0"/>
          </a:p>
        </p:txBody>
      </p:sp>
    </p:spTree>
    <p:extLst>
      <p:ext uri="{BB962C8B-B14F-4D97-AF65-F5344CB8AC3E}">
        <p14:creationId xmlns:p14="http://schemas.microsoft.com/office/powerpoint/2010/main" xmlns="" val="332507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445000" y="1850124"/>
            <a:ext cx="4212836" cy="4078112"/>
          </a:xfrm>
          <a:prstGeom prst="rect">
            <a:avLst/>
          </a:prstGeom>
        </p:spPr>
        <p:txBody>
          <a:bodyPr vert="horz" lIns="91424" tIns="45712" rIns="91424" bIns="45712" anchor="ctr" anchorCtr="0"/>
          <a:lstStyle>
            <a:lvl1pPr marL="342839" indent="-342839">
              <a:buClr>
                <a:schemeClr val="bg2"/>
              </a:buClr>
              <a:buFont typeface="Arial"/>
              <a:buChar char="•"/>
              <a:defRPr sz="2200">
                <a:solidFill>
                  <a:schemeClr val="tx1">
                    <a:lumMod val="60000"/>
                    <a:lumOff val="40000"/>
                  </a:schemeClr>
                </a:solidFill>
                <a:latin typeface="Arial"/>
              </a:defRPr>
            </a:lvl1pPr>
            <a:lvl2pPr marL="742819" indent="-285700">
              <a:buClr>
                <a:schemeClr val="accent5"/>
              </a:buClr>
              <a:buFont typeface="Arial"/>
              <a:buChar char="•"/>
              <a:defRPr sz="2200">
                <a:solidFill>
                  <a:schemeClr val="tx1">
                    <a:lumMod val="60000"/>
                    <a:lumOff val="40000"/>
                  </a:schemeClr>
                </a:solidFill>
                <a:latin typeface="Arial"/>
              </a:defRPr>
            </a:lvl2pPr>
            <a:lvl3pPr marL="1142798" indent="-228560">
              <a:buFont typeface="Arial"/>
              <a:buChar char="•"/>
              <a:defRPr sz="2200">
                <a:solidFill>
                  <a:schemeClr val="tx1">
                    <a:lumMod val="60000"/>
                    <a:lumOff val="40000"/>
                  </a:schemeClr>
                </a:solidFill>
                <a:latin typeface="Arial"/>
              </a:defRPr>
            </a:lvl3pPr>
            <a:lvl4pPr marL="1599918" indent="-228560">
              <a:buClr>
                <a:schemeClr val="accent2"/>
              </a:buClr>
              <a:buFont typeface="Arial"/>
              <a:buChar char="•"/>
              <a:defRPr sz="2200">
                <a:solidFill>
                  <a:schemeClr val="tx1">
                    <a:lumMod val="60000"/>
                    <a:lumOff val="40000"/>
                  </a:schemeClr>
                </a:solidFill>
                <a:latin typeface="Arial"/>
              </a:defRPr>
            </a:lvl4pPr>
            <a:lvl5pPr marL="2057037" indent="-22856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45346" y="1850124"/>
            <a:ext cx="3795712" cy="4078112"/>
          </a:xfrm>
          <a:prstGeom prst="rect">
            <a:avLst/>
          </a:prstGeom>
        </p:spPr>
        <p:txBody>
          <a:bodyPr vert="horz" lIns="91424" tIns="45712" rIns="91424" bIns="45712"/>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xmlns="" val="27386119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3.2 2 Objects + Titles">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Text Placeholder 2"/>
          <p:cNvSpPr>
            <a:spLocks noGrp="1"/>
          </p:cNvSpPr>
          <p:nvPr>
            <p:ph type="body" idx="1"/>
          </p:nvPr>
        </p:nvSpPr>
        <p:spPr>
          <a:xfrm>
            <a:off x="445347" y="1721556"/>
            <a:ext cx="3991717" cy="507107"/>
          </a:xfrm>
          <a:prstGeom prst="rect">
            <a:avLst/>
          </a:prstGeom>
        </p:spPr>
        <p:txBody>
          <a:bodyPr lIns="91424" tIns="45712" rIns="91424" bIns="45712"/>
          <a:lstStyle>
            <a:lvl1pPr>
              <a:defRPr sz="2200" b="1" i="0">
                <a:solidFill>
                  <a:schemeClr val="tx1"/>
                </a:solidFill>
                <a:latin typeface="Arial Unicode MS"/>
              </a:defRPr>
            </a:lvl1pPr>
          </a:lstStyle>
          <a:p>
            <a:endParaRPr lang="en-US" dirty="0"/>
          </a:p>
        </p:txBody>
      </p:sp>
      <p:sp>
        <p:nvSpPr>
          <p:cNvPr id="5" name="Content Placeholder 3"/>
          <p:cNvSpPr>
            <a:spLocks noGrp="1"/>
          </p:cNvSpPr>
          <p:nvPr>
            <p:ph sz="half" idx="2"/>
          </p:nvPr>
        </p:nvSpPr>
        <p:spPr>
          <a:xfrm>
            <a:off x="445347" y="2362200"/>
            <a:ext cx="3991717" cy="3536245"/>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1424" tIns="45712" rIns="91424" bIns="45712"/>
          <a:lstStyle>
            <a:lvl1pPr>
              <a:defRPr sz="2200">
                <a:solidFill>
                  <a:schemeClr val="tx1"/>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0"/>
            <a:ext cx="3958872" cy="3536245"/>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xmlns="" val="4233728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3.2 Two Objects Horizontal">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Content Placeholder 2"/>
          <p:cNvSpPr>
            <a:spLocks noGrp="1"/>
          </p:cNvSpPr>
          <p:nvPr>
            <p:ph sz="half" idx="1"/>
          </p:nvPr>
        </p:nvSpPr>
        <p:spPr>
          <a:xfrm>
            <a:off x="445346" y="1828802"/>
            <a:ext cx="8218876" cy="2057400"/>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5" name="Content Placeholder 3"/>
          <p:cNvSpPr>
            <a:spLocks noGrp="1"/>
          </p:cNvSpPr>
          <p:nvPr>
            <p:ph sz="half" idx="14"/>
          </p:nvPr>
        </p:nvSpPr>
        <p:spPr>
          <a:xfrm>
            <a:off x="445346" y="3991816"/>
            <a:ext cx="8218876" cy="1948962"/>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xmlns="" val="5770746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3.2 Three Objects">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Content Placeholder 2"/>
          <p:cNvSpPr>
            <a:spLocks noGrp="1"/>
          </p:cNvSpPr>
          <p:nvPr>
            <p:ph sz="half" idx="1"/>
          </p:nvPr>
        </p:nvSpPr>
        <p:spPr>
          <a:xfrm>
            <a:off x="4710952" y="1828802"/>
            <a:ext cx="3953269" cy="1882421"/>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5" name="Content Placeholder 3"/>
          <p:cNvSpPr>
            <a:spLocks noGrp="1"/>
          </p:cNvSpPr>
          <p:nvPr>
            <p:ph sz="half" idx="14"/>
          </p:nvPr>
        </p:nvSpPr>
        <p:spPr>
          <a:xfrm>
            <a:off x="4710953" y="3864817"/>
            <a:ext cx="3953268" cy="2005406"/>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6" name="Content Placeholder 4"/>
          <p:cNvSpPr>
            <a:spLocks noGrp="1"/>
          </p:cNvSpPr>
          <p:nvPr>
            <p:ph sz="half" idx="15"/>
          </p:nvPr>
        </p:nvSpPr>
        <p:spPr>
          <a:xfrm>
            <a:off x="445346" y="1828801"/>
            <a:ext cx="3991716" cy="4041422"/>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xmlns="" val="4096376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 3.2 Four Objects">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Content Placeholder 2"/>
          <p:cNvSpPr>
            <a:spLocks noGrp="1"/>
          </p:cNvSpPr>
          <p:nvPr>
            <p:ph sz="half" idx="14"/>
          </p:nvPr>
        </p:nvSpPr>
        <p:spPr>
          <a:xfrm>
            <a:off x="445347" y="1828801"/>
            <a:ext cx="3991717" cy="1924755"/>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5" name="Content Placeholder 3"/>
          <p:cNvSpPr>
            <a:spLocks noGrp="1"/>
          </p:cNvSpPr>
          <p:nvPr>
            <p:ph sz="half" idx="15"/>
          </p:nvPr>
        </p:nvSpPr>
        <p:spPr>
          <a:xfrm>
            <a:off x="445347" y="3893039"/>
            <a:ext cx="3991717" cy="2057400"/>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6" name="Content Placeholder 4"/>
          <p:cNvSpPr>
            <a:spLocks noGrp="1"/>
          </p:cNvSpPr>
          <p:nvPr>
            <p:ph sz="half" idx="1"/>
          </p:nvPr>
        </p:nvSpPr>
        <p:spPr>
          <a:xfrm>
            <a:off x="4753285" y="1828801"/>
            <a:ext cx="3868603" cy="1924755"/>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
        <p:nvSpPr>
          <p:cNvPr id="7" name="Content Placeholder 5"/>
          <p:cNvSpPr>
            <a:spLocks noGrp="1"/>
          </p:cNvSpPr>
          <p:nvPr>
            <p:ph sz="half" idx="16"/>
          </p:nvPr>
        </p:nvSpPr>
        <p:spPr>
          <a:xfrm>
            <a:off x="4753285" y="3893039"/>
            <a:ext cx="3868603" cy="2057400"/>
          </a:xfrm>
          <a:prstGeom prst="rect">
            <a:avLst/>
          </a:prstGeom>
        </p:spPr>
        <p:txBody>
          <a:bodyPr lIns="91424" tIns="45712" rIns="91424" bIns="45712"/>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xmlns="" val="156295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 3.2 One Object Righ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1839" y="1030112"/>
            <a:ext cx="8224960" cy="479778"/>
          </a:xfrm>
          <a:prstGeom prst="rect">
            <a:avLst/>
          </a:prstGeom>
        </p:spPr>
        <p:txBody>
          <a:bodyPr vert="horz" lIns="91424" tIns="45712" rIns="91424" bIns="45712" anchor="ctr" anchorCtr="0"/>
          <a:lstStyle>
            <a:lvl1pPr marL="0" indent="0">
              <a:buNone/>
              <a:defRPr sz="2200" b="1" i="0" baseline="0">
                <a:solidFill>
                  <a:schemeClr val="tx2"/>
                </a:solidFill>
                <a:latin typeface="Arial"/>
              </a:defRPr>
            </a:lvl1pPr>
          </a:lstStyle>
          <a:p>
            <a:pPr lvl="0"/>
            <a:r>
              <a:rPr lang="en-CA" dirty="0" smtClean="0"/>
              <a:t>Click to edit Master text styles</a:t>
            </a:r>
          </a:p>
        </p:txBody>
      </p:sp>
      <p:sp>
        <p:nvSpPr>
          <p:cNvPr id="4" name="Content Placeholder 2"/>
          <p:cNvSpPr>
            <a:spLocks noGrp="1"/>
          </p:cNvSpPr>
          <p:nvPr>
            <p:ph idx="1"/>
          </p:nvPr>
        </p:nvSpPr>
        <p:spPr>
          <a:xfrm>
            <a:off x="4693023" y="1816102"/>
            <a:ext cx="3957088" cy="4025900"/>
          </a:xfrm>
          <a:prstGeom prst="rect">
            <a:avLst/>
          </a:prstGeom>
        </p:spPr>
        <p:txBody>
          <a:bodyPr lIns="91424" tIns="45712" rIns="91424" bIns="45712"/>
          <a:lstStyle>
            <a:lvl1pPr>
              <a:defRPr sz="2200">
                <a:solidFill>
                  <a:schemeClr val="tx1"/>
                </a:solidFill>
              </a:defRPr>
            </a:lvl1pPr>
          </a:lstStyle>
          <a:p>
            <a:endParaRPr lang="en-US" dirty="0"/>
          </a:p>
        </p:txBody>
      </p:sp>
      <p:sp>
        <p:nvSpPr>
          <p:cNvPr id="5" name="Text Placeholder 3"/>
          <p:cNvSpPr>
            <a:spLocks noGrp="1"/>
          </p:cNvSpPr>
          <p:nvPr>
            <p:ph type="body" sz="half" idx="2"/>
          </p:nvPr>
        </p:nvSpPr>
        <p:spPr>
          <a:xfrm>
            <a:off x="522111" y="1816100"/>
            <a:ext cx="3914953" cy="4025901"/>
          </a:xfrm>
          <a:prstGeom prst="rect">
            <a:avLst/>
          </a:prstGeom>
        </p:spPr>
        <p:txBody>
          <a:bodyPr lIns="91424" tIns="45712" rIns="91424" bIns="45712" anchor="ctr" anchorCtr="0"/>
          <a:lstStyle>
            <a:lvl1pPr>
              <a:defRPr sz="2200">
                <a:solidFill>
                  <a:schemeClr val="tx1"/>
                </a:solidFill>
                <a:latin typeface="Arial Unicode MS"/>
              </a:defRPr>
            </a:lvl1pPr>
          </a:lstStyle>
          <a:p>
            <a:endParaRPr lang="en-US" dirty="0"/>
          </a:p>
        </p:txBody>
      </p:sp>
    </p:spTree>
    <p:extLst>
      <p:ext uri="{BB962C8B-B14F-4D97-AF65-F5344CB8AC3E}">
        <p14:creationId xmlns:p14="http://schemas.microsoft.com/office/powerpoint/2010/main" xmlns="" val="901236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1E7FB8"/>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3"/>
            <a:ext cx="7772400" cy="1470025"/>
          </a:xfrm>
        </p:spPr>
        <p:txBody>
          <a:bodyPr/>
          <a:lstStyle>
            <a:lvl1pPr>
              <a:defRPr>
                <a:solidFill>
                  <a:schemeClr val="bg1"/>
                </a:solidFill>
              </a:defRPr>
            </a:lvl1pPr>
          </a:lstStyle>
          <a:p>
            <a:r>
              <a:rPr lang="fr-FR" dirty="0" smtClean="0"/>
              <a:t>Modifiez le style du titre</a:t>
            </a:r>
            <a:endParaRPr lang="en-US" dirty="0"/>
          </a:p>
        </p:txBody>
      </p:sp>
      <p:sp>
        <p:nvSpPr>
          <p:cNvPr id="3" name="Sous-titre 2"/>
          <p:cNvSpPr>
            <a:spLocks noGrp="1"/>
          </p:cNvSpPr>
          <p:nvPr>
            <p:ph type="subTitle" idx="1"/>
          </p:nvPr>
        </p:nvSpPr>
        <p:spPr>
          <a:xfrm>
            <a:off x="1371600" y="3886204"/>
            <a:ext cx="6400800" cy="1752600"/>
          </a:xfrm>
        </p:spPr>
        <p:txBody>
          <a:bodyPr/>
          <a:lstStyle>
            <a:lvl1pPr marL="0" indent="0" algn="ctr">
              <a:buNone/>
              <a:defRPr>
                <a:solidFill>
                  <a:schemeClr val="bg1"/>
                </a:solidFill>
              </a:defRPr>
            </a:lvl1pPr>
            <a:lvl2pPr marL="452547" indent="0" algn="ctr">
              <a:buNone/>
              <a:defRPr>
                <a:solidFill>
                  <a:schemeClr val="tx1">
                    <a:tint val="75000"/>
                  </a:schemeClr>
                </a:solidFill>
              </a:defRPr>
            </a:lvl2pPr>
            <a:lvl3pPr marL="905087" indent="0" algn="ctr">
              <a:buNone/>
              <a:defRPr>
                <a:solidFill>
                  <a:schemeClr val="tx1">
                    <a:tint val="75000"/>
                  </a:schemeClr>
                </a:solidFill>
              </a:defRPr>
            </a:lvl3pPr>
            <a:lvl4pPr marL="1357631" indent="0" algn="ctr">
              <a:buNone/>
              <a:defRPr>
                <a:solidFill>
                  <a:schemeClr val="tx1">
                    <a:tint val="75000"/>
                  </a:schemeClr>
                </a:solidFill>
              </a:defRPr>
            </a:lvl4pPr>
            <a:lvl5pPr marL="1810185" indent="0" algn="ctr">
              <a:buNone/>
              <a:defRPr>
                <a:solidFill>
                  <a:schemeClr val="tx1">
                    <a:tint val="75000"/>
                  </a:schemeClr>
                </a:solidFill>
              </a:defRPr>
            </a:lvl5pPr>
            <a:lvl6pPr marL="2262722" indent="0" algn="ctr">
              <a:buNone/>
              <a:defRPr>
                <a:solidFill>
                  <a:schemeClr val="tx1">
                    <a:tint val="75000"/>
                  </a:schemeClr>
                </a:solidFill>
              </a:defRPr>
            </a:lvl6pPr>
            <a:lvl7pPr marL="2715263" indent="0" algn="ctr">
              <a:buNone/>
              <a:defRPr>
                <a:solidFill>
                  <a:schemeClr val="tx1">
                    <a:tint val="75000"/>
                  </a:schemeClr>
                </a:solidFill>
              </a:defRPr>
            </a:lvl7pPr>
            <a:lvl8pPr marL="3167815" indent="0" algn="ctr">
              <a:buNone/>
              <a:defRPr>
                <a:solidFill>
                  <a:schemeClr val="tx1">
                    <a:tint val="75000"/>
                  </a:schemeClr>
                </a:solidFill>
              </a:defRPr>
            </a:lvl8pPr>
            <a:lvl9pPr marL="3620358" indent="0" algn="ctr">
              <a:buNone/>
              <a:defRPr>
                <a:solidFill>
                  <a:schemeClr val="tx1">
                    <a:tint val="75000"/>
                  </a:schemeClr>
                </a:solidFill>
              </a:defRPr>
            </a:lvl9pPr>
          </a:lstStyle>
          <a:p>
            <a:r>
              <a:rPr lang="fr-FR" smtClean="0"/>
              <a:t>Modifiez le style des sous-titres du masque</a:t>
            </a:r>
            <a:endParaRPr lang="en-US"/>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a:xfrm>
            <a:off x="467544" y="6351362"/>
            <a:ext cx="648072" cy="365125"/>
          </a:xfrm>
        </p:spPr>
        <p:txBody>
          <a:bodyPr/>
          <a:lstStyle>
            <a:lvl1pPr algn="l">
              <a:defRPr b="1"/>
            </a:lvl1pPr>
          </a:lstStyle>
          <a:p>
            <a:fld id="{5E01A159-A8BF-4BA9-9AC6-3BDDD5CCEA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10997222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E01A159-A8BF-4BA9-9AC6-3BDDD5CCEA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004773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8"/>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2547" indent="0">
              <a:buNone/>
              <a:defRPr sz="1800">
                <a:solidFill>
                  <a:schemeClr val="tx1">
                    <a:tint val="75000"/>
                  </a:schemeClr>
                </a:solidFill>
              </a:defRPr>
            </a:lvl2pPr>
            <a:lvl3pPr marL="905087" indent="0">
              <a:buNone/>
              <a:defRPr sz="1600">
                <a:solidFill>
                  <a:schemeClr val="tx1">
                    <a:tint val="75000"/>
                  </a:schemeClr>
                </a:solidFill>
              </a:defRPr>
            </a:lvl3pPr>
            <a:lvl4pPr marL="1357631" indent="0">
              <a:buNone/>
              <a:defRPr sz="1400">
                <a:solidFill>
                  <a:schemeClr val="tx1">
                    <a:tint val="75000"/>
                  </a:schemeClr>
                </a:solidFill>
              </a:defRPr>
            </a:lvl4pPr>
            <a:lvl5pPr marL="1810185" indent="0">
              <a:buNone/>
              <a:defRPr sz="1400">
                <a:solidFill>
                  <a:schemeClr val="tx1">
                    <a:tint val="75000"/>
                  </a:schemeClr>
                </a:solidFill>
              </a:defRPr>
            </a:lvl5pPr>
            <a:lvl6pPr marL="2262722" indent="0">
              <a:buNone/>
              <a:defRPr sz="1400">
                <a:solidFill>
                  <a:schemeClr val="tx1">
                    <a:tint val="75000"/>
                  </a:schemeClr>
                </a:solidFill>
              </a:defRPr>
            </a:lvl6pPr>
            <a:lvl7pPr marL="2715263" indent="0">
              <a:buNone/>
              <a:defRPr sz="1400">
                <a:solidFill>
                  <a:schemeClr val="tx1">
                    <a:tint val="75000"/>
                  </a:schemeClr>
                </a:solidFill>
              </a:defRPr>
            </a:lvl7pPr>
            <a:lvl8pPr marL="3167815" indent="0">
              <a:buNone/>
              <a:defRPr sz="1400">
                <a:solidFill>
                  <a:schemeClr val="tx1">
                    <a:tint val="75000"/>
                  </a:schemeClr>
                </a:solidFill>
              </a:defRPr>
            </a:lvl8pPr>
            <a:lvl9pPr marL="3620358" indent="0">
              <a:buNone/>
              <a:defRPr sz="1400">
                <a:solidFill>
                  <a:schemeClr val="tx1">
                    <a:tint val="75000"/>
                  </a:schemeClr>
                </a:solidFill>
              </a:defRPr>
            </a:lvl9pPr>
          </a:lstStyle>
          <a:p>
            <a:pPr lvl="0"/>
            <a:r>
              <a:rPr lang="fr-FR" smtClean="0"/>
              <a:t>Modifiez les styles du texte du masque</a:t>
            </a:r>
          </a:p>
        </p:txBody>
      </p:sp>
      <p:sp>
        <p:nvSpPr>
          <p:cNvPr id="5" name="Espace réservé du pied de page 4"/>
          <p:cNvSpPr>
            <a:spLocks noGrp="1"/>
          </p:cNvSpPr>
          <p:nvPr>
            <p:ph type="ftr" sz="quarter" idx="11"/>
          </p:nvPr>
        </p:nvSpPr>
        <p:spPr/>
        <p:txBody>
          <a:bodyPr/>
          <a:lstStyle/>
          <a:p>
            <a:endParaRPr lang="en-US"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E01A159-A8BF-4BA9-9AC6-3BDDD5CCEA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985749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11"/>
          </p:nvPr>
        </p:nvSpPr>
        <p:spPr/>
        <p:txBody>
          <a:bodyPr/>
          <a:lstStyle/>
          <a:p>
            <a:endParaRPr lang="en-US"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E01A159-A8BF-4BA9-9AC6-3BDDD5CCEA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978527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2547" indent="0">
              <a:buNone/>
              <a:defRPr sz="2000" b="1"/>
            </a:lvl2pPr>
            <a:lvl3pPr marL="905087" indent="0">
              <a:buNone/>
              <a:defRPr sz="1800" b="1"/>
            </a:lvl3pPr>
            <a:lvl4pPr marL="1357631" indent="0">
              <a:buNone/>
              <a:defRPr sz="1600" b="1"/>
            </a:lvl4pPr>
            <a:lvl5pPr marL="1810185" indent="0">
              <a:buNone/>
              <a:defRPr sz="1600" b="1"/>
            </a:lvl5pPr>
            <a:lvl6pPr marL="2262722" indent="0">
              <a:buNone/>
              <a:defRPr sz="1600" b="1"/>
            </a:lvl6pPr>
            <a:lvl7pPr marL="2715263" indent="0">
              <a:buNone/>
              <a:defRPr sz="1600" b="1"/>
            </a:lvl7pPr>
            <a:lvl8pPr marL="3167815" indent="0">
              <a:buNone/>
              <a:defRPr sz="1600" b="1"/>
            </a:lvl8pPr>
            <a:lvl9pPr marL="3620358"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83" y="1535113"/>
            <a:ext cx="4041775" cy="639762"/>
          </a:xfrm>
        </p:spPr>
        <p:txBody>
          <a:bodyPr anchor="b"/>
          <a:lstStyle>
            <a:lvl1pPr marL="0" indent="0">
              <a:buNone/>
              <a:defRPr sz="2400" b="1"/>
            </a:lvl1pPr>
            <a:lvl2pPr marL="452547" indent="0">
              <a:buNone/>
              <a:defRPr sz="2000" b="1"/>
            </a:lvl2pPr>
            <a:lvl3pPr marL="905087" indent="0">
              <a:buNone/>
              <a:defRPr sz="1800" b="1"/>
            </a:lvl3pPr>
            <a:lvl4pPr marL="1357631" indent="0">
              <a:buNone/>
              <a:defRPr sz="1600" b="1"/>
            </a:lvl4pPr>
            <a:lvl5pPr marL="1810185" indent="0">
              <a:buNone/>
              <a:defRPr sz="1600" b="1"/>
            </a:lvl5pPr>
            <a:lvl6pPr marL="2262722" indent="0">
              <a:buNone/>
              <a:defRPr sz="1600" b="1"/>
            </a:lvl6pPr>
            <a:lvl7pPr marL="2715263" indent="0">
              <a:buNone/>
              <a:defRPr sz="1600" b="1"/>
            </a:lvl7pPr>
            <a:lvl8pPr marL="3167815" indent="0">
              <a:buNone/>
              <a:defRPr sz="1600" b="1"/>
            </a:lvl8pPr>
            <a:lvl9pPr marL="3620358"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8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a:xfrm>
            <a:off x="457201" y="6356408"/>
            <a:ext cx="2133600" cy="365125"/>
          </a:xfrm>
          <a:prstGeom prst="rect">
            <a:avLst/>
          </a:prstGeom>
        </p:spPr>
        <p:txBody>
          <a:bodyPr lIns="90512" tIns="45256" rIns="90512" bIns="45256"/>
          <a:lstStyle/>
          <a:p>
            <a:pPr defTabSz="905087"/>
            <a:endParaRPr lang="en-US" dirty="0">
              <a:solidFill>
                <a:prstClr val="black"/>
              </a:solidFill>
              <a:cs typeface="Arial" pitchFamily="34" charset="0"/>
            </a:endParaRPr>
          </a:p>
        </p:txBody>
      </p:sp>
      <p:sp>
        <p:nvSpPr>
          <p:cNvPr id="8" name="Espace réservé du pied de page 7"/>
          <p:cNvSpPr>
            <a:spLocks noGrp="1"/>
          </p:cNvSpPr>
          <p:nvPr>
            <p:ph type="ftr" sz="quarter" idx="11"/>
          </p:nvPr>
        </p:nvSpPr>
        <p:spPr/>
        <p:txBody>
          <a:bodyPr/>
          <a:lstStyle/>
          <a:p>
            <a:endParaRPr lang="en-US"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E01A159-A8BF-4BA9-9AC6-3BDDD5CCEA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19079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lIns="91424" tIns="45712" rIns="91424" bIns="45712"/>
          <a:lstStyle>
            <a:lvl1pPr>
              <a:defRPr sz="2200">
                <a:solidFill>
                  <a:schemeClr val="tx1">
                    <a:lumMod val="60000"/>
                    <a:lumOff val="40000"/>
                  </a:schemeClr>
                </a:solidFill>
              </a:defRPr>
            </a:lvl1pPr>
          </a:lstStyle>
          <a:p>
            <a:endParaRPr lang="en-US" dirty="0"/>
          </a:p>
        </p:txBody>
      </p:sp>
      <p:sp>
        <p:nvSpPr>
          <p:cNvPr id="5" name="Espace réservé du numéro de diapositive 4"/>
          <p:cNvSpPr>
            <a:spLocks noGrp="1"/>
          </p:cNvSpPr>
          <p:nvPr>
            <p:ph type="sldNum" sz="quarter" idx="17"/>
          </p:nvPr>
        </p:nvSpPr>
        <p:spPr/>
        <p:txBody>
          <a:bodyPr/>
          <a:lstStyle/>
          <a:p>
            <a:fld id="{EAC9EF76-D347-4DE5-8542-F97088302A87}" type="slidenum">
              <a:rPr lang="fr-CH" smtClean="0"/>
              <a:pPr/>
              <a:t>‹#›</a:t>
            </a:fld>
            <a:endParaRPr lang="fr-CH" dirty="0"/>
          </a:p>
        </p:txBody>
      </p:sp>
    </p:spTree>
    <p:extLst>
      <p:ext uri="{BB962C8B-B14F-4D97-AF65-F5344CB8AC3E}">
        <p14:creationId xmlns:p14="http://schemas.microsoft.com/office/powerpoint/2010/main" xmlns="" val="9981374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4" name="Espace réservé du pied de page 3"/>
          <p:cNvSpPr>
            <a:spLocks noGrp="1"/>
          </p:cNvSpPr>
          <p:nvPr>
            <p:ph type="ftr" sz="quarter" idx="11"/>
          </p:nvPr>
        </p:nvSpPr>
        <p:spPr/>
        <p:txBody>
          <a:bodyPr/>
          <a:lstStyle/>
          <a:p>
            <a:endParaRPr lang="en-US"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E01A159-A8BF-4BA9-9AC6-3BDDD5CCEA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3920211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en-US"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E01A159-A8BF-4BA9-9AC6-3BDDD5CCEA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628145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58"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1"/>
            <a:ext cx="5111750" cy="5676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58" y="1435101"/>
            <a:ext cx="3008313" cy="4514180"/>
          </a:xfrm>
        </p:spPr>
        <p:txBody>
          <a:bodyPr/>
          <a:lstStyle>
            <a:lvl1pPr marL="0" indent="0">
              <a:buNone/>
              <a:defRPr sz="1400"/>
            </a:lvl1pPr>
            <a:lvl2pPr marL="452547" indent="0">
              <a:buNone/>
              <a:defRPr sz="1200"/>
            </a:lvl2pPr>
            <a:lvl3pPr marL="905087" indent="0">
              <a:buNone/>
              <a:defRPr sz="1000"/>
            </a:lvl3pPr>
            <a:lvl4pPr marL="1357631" indent="0">
              <a:buNone/>
              <a:defRPr sz="900"/>
            </a:lvl4pPr>
            <a:lvl5pPr marL="1810185" indent="0">
              <a:buNone/>
              <a:defRPr sz="900"/>
            </a:lvl5pPr>
            <a:lvl6pPr marL="2262722" indent="0">
              <a:buNone/>
              <a:defRPr sz="900"/>
            </a:lvl6pPr>
            <a:lvl7pPr marL="2715263" indent="0">
              <a:buNone/>
              <a:defRPr sz="900"/>
            </a:lvl7pPr>
            <a:lvl8pPr marL="3167815" indent="0">
              <a:buNone/>
              <a:defRPr sz="900"/>
            </a:lvl8pPr>
            <a:lvl9pPr marL="3620358" indent="0">
              <a:buNone/>
              <a:defRPr sz="900"/>
            </a:lvl9pPr>
          </a:lstStyle>
          <a:p>
            <a:pPr lvl="0"/>
            <a:r>
              <a:rPr lang="fr-FR" smtClean="0"/>
              <a:t>Modifiez les styles du texte du masque</a:t>
            </a:r>
          </a:p>
        </p:txBody>
      </p:sp>
      <p:sp>
        <p:nvSpPr>
          <p:cNvPr id="6" name="Espace réservé du pied de page 5"/>
          <p:cNvSpPr>
            <a:spLocks noGrp="1"/>
          </p:cNvSpPr>
          <p:nvPr>
            <p:ph type="ftr" sz="quarter" idx="11"/>
          </p:nvPr>
        </p:nvSpPr>
        <p:spPr/>
        <p:txBody>
          <a:bodyPr/>
          <a:lstStyle/>
          <a:p>
            <a:endParaRPr lang="en-US"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E01A159-A8BF-4BA9-9AC6-3BDDD5CCEA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5619399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57768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465311"/>
            <a:ext cx="5486400" cy="4114800"/>
          </a:xfrm>
        </p:spPr>
        <p:txBody>
          <a:bodyPr/>
          <a:lstStyle>
            <a:lvl1pPr marL="0" indent="0">
              <a:buNone/>
              <a:defRPr sz="3200"/>
            </a:lvl1pPr>
            <a:lvl2pPr marL="452547" indent="0">
              <a:buNone/>
              <a:defRPr sz="2800"/>
            </a:lvl2pPr>
            <a:lvl3pPr marL="905087" indent="0">
              <a:buNone/>
              <a:defRPr sz="2400"/>
            </a:lvl3pPr>
            <a:lvl4pPr marL="1357631" indent="0">
              <a:buNone/>
              <a:defRPr sz="2000"/>
            </a:lvl4pPr>
            <a:lvl5pPr marL="1810185" indent="0">
              <a:buNone/>
              <a:defRPr sz="2000"/>
            </a:lvl5pPr>
            <a:lvl6pPr marL="2262722" indent="0">
              <a:buNone/>
              <a:defRPr sz="2000"/>
            </a:lvl6pPr>
            <a:lvl7pPr marL="2715263" indent="0">
              <a:buNone/>
              <a:defRPr sz="2000"/>
            </a:lvl7pPr>
            <a:lvl8pPr marL="3167815" indent="0">
              <a:buNone/>
              <a:defRPr sz="2000"/>
            </a:lvl8pPr>
            <a:lvl9pPr marL="3620358" indent="0">
              <a:buNone/>
              <a:defRPr sz="2000"/>
            </a:lvl9pPr>
          </a:lstStyle>
          <a:p>
            <a:endParaRPr lang="en-US" dirty="0"/>
          </a:p>
        </p:txBody>
      </p:sp>
      <p:sp>
        <p:nvSpPr>
          <p:cNvPr id="4" name="Espace réservé du texte 3"/>
          <p:cNvSpPr>
            <a:spLocks noGrp="1"/>
          </p:cNvSpPr>
          <p:nvPr>
            <p:ph type="body" sz="half" idx="2"/>
          </p:nvPr>
        </p:nvSpPr>
        <p:spPr>
          <a:xfrm>
            <a:off x="1792288" y="5144418"/>
            <a:ext cx="5486400" cy="804862"/>
          </a:xfrm>
        </p:spPr>
        <p:txBody>
          <a:bodyPr/>
          <a:lstStyle>
            <a:lvl1pPr marL="0" indent="0">
              <a:buNone/>
              <a:defRPr sz="1400"/>
            </a:lvl1pPr>
            <a:lvl2pPr marL="452547" indent="0">
              <a:buNone/>
              <a:defRPr sz="1200"/>
            </a:lvl2pPr>
            <a:lvl3pPr marL="905087" indent="0">
              <a:buNone/>
              <a:defRPr sz="1000"/>
            </a:lvl3pPr>
            <a:lvl4pPr marL="1357631" indent="0">
              <a:buNone/>
              <a:defRPr sz="900"/>
            </a:lvl4pPr>
            <a:lvl5pPr marL="1810185" indent="0">
              <a:buNone/>
              <a:defRPr sz="900"/>
            </a:lvl5pPr>
            <a:lvl6pPr marL="2262722" indent="0">
              <a:buNone/>
              <a:defRPr sz="900"/>
            </a:lvl6pPr>
            <a:lvl7pPr marL="2715263" indent="0">
              <a:buNone/>
              <a:defRPr sz="900"/>
            </a:lvl7pPr>
            <a:lvl8pPr marL="3167815" indent="0">
              <a:buNone/>
              <a:defRPr sz="900"/>
            </a:lvl8pPr>
            <a:lvl9pPr marL="3620358" indent="0">
              <a:buNone/>
              <a:defRPr sz="900"/>
            </a:lvl9pPr>
          </a:lstStyle>
          <a:p>
            <a:pPr lvl="0"/>
            <a:r>
              <a:rPr lang="fr-FR" dirty="0" smtClean="0"/>
              <a:t>Modifiez les styles du texte du masque</a:t>
            </a:r>
          </a:p>
        </p:txBody>
      </p:sp>
      <p:sp>
        <p:nvSpPr>
          <p:cNvPr id="6" name="Espace réservé du pied de page 5"/>
          <p:cNvSpPr>
            <a:spLocks noGrp="1"/>
          </p:cNvSpPr>
          <p:nvPr>
            <p:ph type="ftr" sz="quarter" idx="11"/>
          </p:nvPr>
        </p:nvSpPr>
        <p:spPr/>
        <p:txBody>
          <a:bodyPr/>
          <a:lstStyle/>
          <a:p>
            <a:endParaRPr lang="en-US"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E01A159-A8BF-4BA9-9AC6-3BDDD5CCEAA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2601943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381125"/>
            <a:ext cx="4068762"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4075" y="1381125"/>
            <a:ext cx="4070350"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44871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2867" indent="0" algn="ctr">
              <a:buNone/>
              <a:defRPr>
                <a:solidFill>
                  <a:schemeClr val="tx1">
                    <a:tint val="75000"/>
                  </a:schemeClr>
                </a:solidFill>
              </a:defRPr>
            </a:lvl2pPr>
            <a:lvl3pPr marL="905726" indent="0" algn="ctr">
              <a:buNone/>
              <a:defRPr>
                <a:solidFill>
                  <a:schemeClr val="tx1">
                    <a:tint val="75000"/>
                  </a:schemeClr>
                </a:solidFill>
              </a:defRPr>
            </a:lvl3pPr>
            <a:lvl4pPr marL="1358590" indent="0" algn="ctr">
              <a:buNone/>
              <a:defRPr>
                <a:solidFill>
                  <a:schemeClr val="tx1">
                    <a:tint val="75000"/>
                  </a:schemeClr>
                </a:solidFill>
              </a:defRPr>
            </a:lvl4pPr>
            <a:lvl5pPr marL="1811463" indent="0" algn="ctr">
              <a:buNone/>
              <a:defRPr>
                <a:solidFill>
                  <a:schemeClr val="tx1">
                    <a:tint val="75000"/>
                  </a:schemeClr>
                </a:solidFill>
              </a:defRPr>
            </a:lvl5pPr>
            <a:lvl6pPr marL="2264319" indent="0" algn="ctr">
              <a:buNone/>
              <a:defRPr>
                <a:solidFill>
                  <a:schemeClr val="tx1">
                    <a:tint val="75000"/>
                  </a:schemeClr>
                </a:solidFill>
              </a:defRPr>
            </a:lvl6pPr>
            <a:lvl7pPr marL="2717181" indent="0" algn="ctr">
              <a:buNone/>
              <a:defRPr>
                <a:solidFill>
                  <a:schemeClr val="tx1">
                    <a:tint val="75000"/>
                  </a:schemeClr>
                </a:solidFill>
              </a:defRPr>
            </a:lvl7pPr>
            <a:lvl8pPr marL="3170052" indent="0" algn="ctr">
              <a:buNone/>
              <a:defRPr>
                <a:solidFill>
                  <a:schemeClr val="tx1">
                    <a:tint val="75000"/>
                  </a:schemeClr>
                </a:solidFill>
              </a:defRPr>
            </a:lvl8pPr>
            <a:lvl9pPr marL="36229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71593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945634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2867" indent="0">
              <a:buNone/>
              <a:defRPr sz="1800">
                <a:solidFill>
                  <a:schemeClr val="tx1">
                    <a:tint val="75000"/>
                  </a:schemeClr>
                </a:solidFill>
              </a:defRPr>
            </a:lvl2pPr>
            <a:lvl3pPr marL="905726" indent="0">
              <a:buNone/>
              <a:defRPr sz="1600">
                <a:solidFill>
                  <a:schemeClr val="tx1">
                    <a:tint val="75000"/>
                  </a:schemeClr>
                </a:solidFill>
              </a:defRPr>
            </a:lvl3pPr>
            <a:lvl4pPr marL="1358590" indent="0">
              <a:buNone/>
              <a:defRPr sz="1400">
                <a:solidFill>
                  <a:schemeClr val="tx1">
                    <a:tint val="75000"/>
                  </a:schemeClr>
                </a:solidFill>
              </a:defRPr>
            </a:lvl4pPr>
            <a:lvl5pPr marL="1811463" indent="0">
              <a:buNone/>
              <a:defRPr sz="1400">
                <a:solidFill>
                  <a:schemeClr val="tx1">
                    <a:tint val="75000"/>
                  </a:schemeClr>
                </a:solidFill>
              </a:defRPr>
            </a:lvl5pPr>
            <a:lvl6pPr marL="2264319" indent="0">
              <a:buNone/>
              <a:defRPr sz="1400">
                <a:solidFill>
                  <a:schemeClr val="tx1">
                    <a:tint val="75000"/>
                  </a:schemeClr>
                </a:solidFill>
              </a:defRPr>
            </a:lvl6pPr>
            <a:lvl7pPr marL="2717181" indent="0">
              <a:buNone/>
              <a:defRPr sz="1400">
                <a:solidFill>
                  <a:schemeClr val="tx1">
                    <a:tint val="75000"/>
                  </a:schemeClr>
                </a:solidFill>
              </a:defRPr>
            </a:lvl7pPr>
            <a:lvl8pPr marL="3170052" indent="0">
              <a:buNone/>
              <a:defRPr sz="1400">
                <a:solidFill>
                  <a:schemeClr val="tx1">
                    <a:tint val="75000"/>
                  </a:schemeClr>
                </a:solidFill>
              </a:defRPr>
            </a:lvl8pPr>
            <a:lvl9pPr marL="362291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98120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206241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2867" indent="0">
              <a:buNone/>
              <a:defRPr sz="2000" b="1"/>
            </a:lvl2pPr>
            <a:lvl3pPr marL="905726" indent="0">
              <a:buNone/>
              <a:defRPr sz="1800" b="1"/>
            </a:lvl3pPr>
            <a:lvl4pPr marL="1358590" indent="0">
              <a:buNone/>
              <a:defRPr sz="1600" b="1"/>
            </a:lvl4pPr>
            <a:lvl5pPr marL="1811463" indent="0">
              <a:buNone/>
              <a:defRPr sz="1600" b="1"/>
            </a:lvl5pPr>
            <a:lvl6pPr marL="2264319" indent="0">
              <a:buNone/>
              <a:defRPr sz="1600" b="1"/>
            </a:lvl6pPr>
            <a:lvl7pPr marL="2717181" indent="0">
              <a:buNone/>
              <a:defRPr sz="1600" b="1"/>
            </a:lvl7pPr>
            <a:lvl8pPr marL="3170052" indent="0">
              <a:buNone/>
              <a:defRPr sz="1600" b="1"/>
            </a:lvl8pPr>
            <a:lvl9pPr marL="362291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9" y="1535113"/>
            <a:ext cx="4041775" cy="639762"/>
          </a:xfrm>
        </p:spPr>
        <p:txBody>
          <a:bodyPr anchor="b"/>
          <a:lstStyle>
            <a:lvl1pPr marL="0" indent="0">
              <a:buNone/>
              <a:defRPr sz="2400" b="1"/>
            </a:lvl1pPr>
            <a:lvl2pPr marL="452867" indent="0">
              <a:buNone/>
              <a:defRPr sz="2000" b="1"/>
            </a:lvl2pPr>
            <a:lvl3pPr marL="905726" indent="0">
              <a:buNone/>
              <a:defRPr sz="1800" b="1"/>
            </a:lvl3pPr>
            <a:lvl4pPr marL="1358590" indent="0">
              <a:buNone/>
              <a:defRPr sz="1600" b="1"/>
            </a:lvl4pPr>
            <a:lvl5pPr marL="1811463" indent="0">
              <a:buNone/>
              <a:defRPr sz="1600" b="1"/>
            </a:lvl5pPr>
            <a:lvl6pPr marL="2264319" indent="0">
              <a:buNone/>
              <a:defRPr sz="1600" b="1"/>
            </a:lvl6pPr>
            <a:lvl7pPr marL="2717181" indent="0">
              <a:buNone/>
              <a:defRPr sz="1600" b="1"/>
            </a:lvl7pPr>
            <a:lvl8pPr marL="3170052" indent="0">
              <a:buNone/>
              <a:defRPr sz="1600" b="1"/>
            </a:lvl8pPr>
            <a:lvl9pPr marL="362291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6609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1"/>
            <a:ext cx="3991716" cy="4027311"/>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688541" y="1828801"/>
            <a:ext cx="3975681" cy="4027311"/>
          </a:xfrm>
          <a:prstGeom prst="rect">
            <a:avLst/>
          </a:prstGeom>
        </p:spPr>
        <p:txBody>
          <a:bodyPr lIns="91424" tIns="45712" rIns="91424" bIns="45712"/>
          <a:lstStyle>
            <a:lvl1pPr>
              <a:defRPr sz="22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3" name="Espace réservé du numéro de diapositive 2"/>
          <p:cNvSpPr>
            <a:spLocks noGrp="1"/>
          </p:cNvSpPr>
          <p:nvPr>
            <p:ph type="sldNum" sz="quarter" idx="15"/>
          </p:nvPr>
        </p:nvSpPr>
        <p:spPr/>
        <p:txBody>
          <a:bodyPr/>
          <a:lstStyle/>
          <a:p>
            <a:fld id="{EAC9EF76-D347-4DE5-8542-F97088302A87}" type="slidenum">
              <a:rPr lang="fr-CH" smtClean="0"/>
              <a:pPr/>
              <a:t>‹#›</a:t>
            </a:fld>
            <a:endParaRPr lang="fr-CH" dirty="0"/>
          </a:p>
        </p:txBody>
      </p:sp>
    </p:spTree>
    <p:extLst>
      <p:ext uri="{BB962C8B-B14F-4D97-AF65-F5344CB8AC3E}">
        <p14:creationId xmlns:p14="http://schemas.microsoft.com/office/powerpoint/2010/main" xmlns="" val="286635783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48115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76243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5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54" y="1435100"/>
            <a:ext cx="3008313" cy="4691063"/>
          </a:xfrm>
        </p:spPr>
        <p:txBody>
          <a:bodyPr/>
          <a:lstStyle>
            <a:lvl1pPr marL="0" indent="0">
              <a:buNone/>
              <a:defRPr sz="1400"/>
            </a:lvl1pPr>
            <a:lvl2pPr marL="452867" indent="0">
              <a:buNone/>
              <a:defRPr sz="1200"/>
            </a:lvl2pPr>
            <a:lvl3pPr marL="905726" indent="0">
              <a:buNone/>
              <a:defRPr sz="1000"/>
            </a:lvl3pPr>
            <a:lvl4pPr marL="1358590" indent="0">
              <a:buNone/>
              <a:defRPr sz="900"/>
            </a:lvl4pPr>
            <a:lvl5pPr marL="1811463" indent="0">
              <a:buNone/>
              <a:defRPr sz="900"/>
            </a:lvl5pPr>
            <a:lvl6pPr marL="2264319" indent="0">
              <a:buNone/>
              <a:defRPr sz="900"/>
            </a:lvl6pPr>
            <a:lvl7pPr marL="2717181" indent="0">
              <a:buNone/>
              <a:defRPr sz="900"/>
            </a:lvl7pPr>
            <a:lvl8pPr marL="3170052" indent="0">
              <a:buNone/>
              <a:defRPr sz="900"/>
            </a:lvl8pPr>
            <a:lvl9pPr marL="362291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05765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2867" indent="0">
              <a:buNone/>
              <a:defRPr sz="2800"/>
            </a:lvl2pPr>
            <a:lvl3pPr marL="905726" indent="0">
              <a:buNone/>
              <a:defRPr sz="2400"/>
            </a:lvl3pPr>
            <a:lvl4pPr marL="1358590" indent="0">
              <a:buNone/>
              <a:defRPr sz="2000"/>
            </a:lvl4pPr>
            <a:lvl5pPr marL="1811463" indent="0">
              <a:buNone/>
              <a:defRPr sz="2000"/>
            </a:lvl5pPr>
            <a:lvl6pPr marL="2264319" indent="0">
              <a:buNone/>
              <a:defRPr sz="2000"/>
            </a:lvl6pPr>
            <a:lvl7pPr marL="2717181" indent="0">
              <a:buNone/>
              <a:defRPr sz="2000"/>
            </a:lvl7pPr>
            <a:lvl8pPr marL="3170052" indent="0">
              <a:buNone/>
              <a:defRPr sz="2000"/>
            </a:lvl8pPr>
            <a:lvl9pPr marL="362291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2867" indent="0">
              <a:buNone/>
              <a:defRPr sz="1200"/>
            </a:lvl2pPr>
            <a:lvl3pPr marL="905726" indent="0">
              <a:buNone/>
              <a:defRPr sz="1000"/>
            </a:lvl3pPr>
            <a:lvl4pPr marL="1358590" indent="0">
              <a:buNone/>
              <a:defRPr sz="900"/>
            </a:lvl4pPr>
            <a:lvl5pPr marL="1811463" indent="0">
              <a:buNone/>
              <a:defRPr sz="900"/>
            </a:lvl5pPr>
            <a:lvl6pPr marL="2264319" indent="0">
              <a:buNone/>
              <a:defRPr sz="900"/>
            </a:lvl6pPr>
            <a:lvl7pPr marL="2717181" indent="0">
              <a:buNone/>
              <a:defRPr sz="900"/>
            </a:lvl7pPr>
            <a:lvl8pPr marL="3170052" indent="0">
              <a:buNone/>
              <a:defRPr sz="900"/>
            </a:lvl8pPr>
            <a:lvl9pPr marL="362291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60634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588390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52DE40-3689-44F7-B98D-720E038D64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584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6" y="1828801"/>
            <a:ext cx="8218875" cy="4027311"/>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1"/>
            <a:ext cx="2133600" cy="365125"/>
          </a:xfrm>
        </p:spPr>
        <p:txBody>
          <a:bodyPr/>
          <a:lstStyle/>
          <a:p>
            <a:fld id="{EAC9EF76-D347-4DE5-8542-F97088302A87}" type="slidenum">
              <a:rPr lang="fr-CH" smtClean="0"/>
              <a:pPr/>
              <a:t>‹#›</a:t>
            </a:fld>
            <a:endParaRPr lang="fr-CH" dirty="0"/>
          </a:p>
        </p:txBody>
      </p:sp>
    </p:spTree>
    <p:extLst>
      <p:ext uri="{BB962C8B-B14F-4D97-AF65-F5344CB8AC3E}">
        <p14:creationId xmlns:p14="http://schemas.microsoft.com/office/powerpoint/2010/main" xmlns="" val="21590982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45347" y="1721556"/>
            <a:ext cx="3991717" cy="507107"/>
          </a:xfrm>
          <a:prstGeom prst="rect">
            <a:avLst/>
          </a:prstGeom>
        </p:spPr>
        <p:txBody>
          <a:bodyPr lIns="91424" tIns="45712" rIns="91424" bIns="45712"/>
          <a:lstStyle>
            <a:lvl1pPr>
              <a:defRPr sz="22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45347" y="2362200"/>
            <a:ext cx="3991717" cy="353624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4705350" y="1721555"/>
            <a:ext cx="3958872" cy="507108"/>
          </a:xfrm>
          <a:prstGeom prst="rect">
            <a:avLst/>
          </a:prstGeom>
        </p:spPr>
        <p:txBody>
          <a:bodyPr lIns="91424" tIns="45712" rIns="91424" bIns="45712"/>
          <a:lstStyle>
            <a:lvl1pPr>
              <a:defRPr sz="22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4705350" y="2362200"/>
            <a:ext cx="3958872" cy="3536245"/>
          </a:xfrm>
          <a:prstGeom prst="rect">
            <a:avLst/>
          </a:prstGeom>
        </p:spPr>
        <p:txBody>
          <a:bodyPr lIns="91424" tIns="45712" rIns="91424" bIns="45712"/>
          <a:lstStyle>
            <a:lvl1pPr>
              <a:defRPr sz="22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45346" y="776111"/>
            <a:ext cx="6483210" cy="536222"/>
          </a:xfrm>
          <a:prstGeom prst="rect">
            <a:avLst/>
          </a:prstGeom>
        </p:spPr>
        <p:txBody>
          <a:bodyPr vert="horz" lIns="91424" tIns="45712" rIns="91424" bIns="45712" anchor="ctr" anchorCtr="0"/>
          <a:lstStyle>
            <a:lvl1pPr marL="0" indent="0">
              <a:buNone/>
              <a:defRPr sz="22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xmlns="" val="3101189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4.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5.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6.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6.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7.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7.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8.wmf"/><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8.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9.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MRI_Template_Cover2.jp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164435554"/>
      </p:ext>
    </p:extLst>
  </p:cSld>
  <p:clrMap bg1="lt1" tx1="dk1" bg2="lt2" tx2="dk2" accent1="accent1" accent2="accent2" accent3="accent3" accent4="accent4" accent5="accent5" accent6="accent6" hlink="hlink" folHlink="folHlink"/>
  <p:sldLayoutIdLst>
    <p:sldLayoutId id="2147483699" r:id="rId1"/>
  </p:sldLayoutIdLst>
  <p:hf hdr="0" dt="0"/>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60"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7" indent="-228560"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6" indent="-228560"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60"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5" indent="-228560"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4" indent="-228560"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5"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MRI_Template_Cover3.jp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652324073"/>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hf hdr="0" dt="0"/>
  <p:txStyles>
    <p:titleStyle>
      <a:lvl1pPr algn="l" defTabSz="457119" rtl="0" eaLnBrk="1" latinLnBrk="0" hangingPunct="1">
        <a:spcBef>
          <a:spcPct val="0"/>
        </a:spcBef>
        <a:buNone/>
        <a:defRPr sz="3600" b="1" i="0" kern="1200" baseline="0">
          <a:solidFill>
            <a:schemeClr val="tx2"/>
          </a:solidFill>
          <a:latin typeface="Arial"/>
          <a:ea typeface="+mj-ea"/>
          <a:cs typeface="+mj-cs"/>
        </a:defRPr>
      </a:lvl1pPr>
    </p:titleStyle>
    <p:bodyStyle>
      <a:lvl1pPr marL="0" indent="0" algn="l" defTabSz="457119" rtl="0" eaLnBrk="1" latinLnBrk="0" hangingPunct="1">
        <a:spcBef>
          <a:spcPct val="20000"/>
        </a:spcBef>
        <a:buFont typeface="Arial"/>
        <a:buNone/>
        <a:defRPr sz="2200" kern="1200">
          <a:solidFill>
            <a:schemeClr val="bg1"/>
          </a:solidFill>
          <a:latin typeface="Arial"/>
          <a:ea typeface="+mn-ea"/>
          <a:cs typeface="+mn-cs"/>
        </a:defRPr>
      </a:lvl1pPr>
      <a:lvl2pPr marL="742819" indent="-285700"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60"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7" indent="-228560"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6" indent="-228560"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60"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5" indent="-228560"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4" indent="-228560"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5"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a:blip r:embed="rId14"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Espace réservé du pied de page 1"/>
          <p:cNvSpPr>
            <a:spLocks noGrp="1"/>
          </p:cNvSpPr>
          <p:nvPr>
            <p:ph type="ftr" sz="quarter" idx="3"/>
          </p:nvPr>
        </p:nvSpPr>
        <p:spPr>
          <a:xfrm>
            <a:off x="3124201" y="6356351"/>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fr-CH" dirty="0"/>
          </a:p>
        </p:txBody>
      </p:sp>
      <p:sp>
        <p:nvSpPr>
          <p:cNvPr id="3" name="Espace réservé du numéro de diapositive 2"/>
          <p:cNvSpPr>
            <a:spLocks noGrp="1"/>
          </p:cNvSpPr>
          <p:nvPr>
            <p:ph type="sldNum" sz="quarter" idx="4"/>
          </p:nvPr>
        </p:nvSpPr>
        <p:spPr>
          <a:xfrm>
            <a:off x="1969478" y="6356351"/>
            <a:ext cx="2133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fld id="{EAC9EF76-D347-4DE5-8542-F97088302A87}" type="slidenum">
              <a:rPr lang="fr-CH" smtClean="0"/>
              <a:pPr/>
              <a:t>‹#›</a:t>
            </a:fld>
            <a:endParaRPr lang="fr-CH" dirty="0"/>
          </a:p>
        </p:txBody>
      </p:sp>
    </p:spTree>
    <p:extLst>
      <p:ext uri="{BB962C8B-B14F-4D97-AF65-F5344CB8AC3E}">
        <p14:creationId xmlns:p14="http://schemas.microsoft.com/office/powerpoint/2010/main" xmlns="" val="355517369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36" r:id="rId3"/>
    <p:sldLayoutId id="2147483721" r:id="rId4"/>
    <p:sldLayoutId id="2147483730" r:id="rId5"/>
    <p:sldLayoutId id="2147483769" r:id="rId6"/>
    <p:sldLayoutId id="2147483731" r:id="rId7"/>
    <p:sldLayoutId id="2147483732" r:id="rId8"/>
    <p:sldLayoutId id="2147483733" r:id="rId9"/>
    <p:sldLayoutId id="2147483734" r:id="rId10"/>
    <p:sldLayoutId id="2147483735" r:id="rId11"/>
    <p:sldLayoutId id="2147483794" r:id="rId12"/>
  </p:sldLayoutIdLst>
  <p:timing>
    <p:tnLst>
      <p:par>
        <p:cTn id="1" dur="indefinite" restart="never" nodeType="tmRoot"/>
      </p:par>
    </p:tnLst>
  </p:timing>
  <p:hf hdr="0" dt="0"/>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60"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7" indent="-228560"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6" indent="-228560"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60"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5" indent="-228560"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4" indent="-228560"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5"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6" name="Picture 35" descr="MRI_Template_Sample3A.jpg"/>
          <p:cNvPicPr>
            <a:picLocks noChangeAspect="1"/>
          </p:cNvPicPr>
          <p:nvPr userDrawn="1"/>
        </p:nvPicPr>
        <p:blipFill>
          <a:blip r:embed="rId1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611473539"/>
      </p:ext>
    </p:extLst>
  </p:cSld>
  <p:clrMap bg1="lt1" tx1="dk1" bg2="lt2" tx2="dk2" accent1="accent1" accent2="accent2" accent3="accent3" accent4="accent4" accent5="accent5" accent6="accent6" hlink="hlink" folHlink="folHlink"/>
  <p:sldLayoutIdLst>
    <p:sldLayoutId id="2147483717"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Lst>
  <p:hf hdr="0" dt="0"/>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60"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7" indent="-228560"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6" indent="-228560"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60"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5" indent="-228560"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4" indent="-228560"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5"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3.jpg"/>
          <p:cNvPicPr>
            <a:picLocks noChangeAspect="1"/>
          </p:cNvPicPr>
          <p:nvPr userDrawn="1"/>
        </p:nvPicPr>
        <p:blipFill>
          <a:blip r:embed="rId1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50402639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46" r:id="rId4"/>
    <p:sldLayoutId id="2147483747" r:id="rId5"/>
    <p:sldLayoutId id="2147483748" r:id="rId6"/>
    <p:sldLayoutId id="2147483749" r:id="rId7"/>
    <p:sldLayoutId id="2147483750" r:id="rId8"/>
    <p:sldLayoutId id="2147483751" r:id="rId9"/>
    <p:sldLayoutId id="2147483752" r:id="rId10"/>
  </p:sldLayoutIdLst>
  <p:hf hdr="0" dt="0"/>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60"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7" indent="-228560"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6" indent="-228560"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60"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5" indent="-228560"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4" indent="-228560"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5"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Plain2.jpg"/>
          <p:cNvPicPr>
            <a:picLocks noChangeAspect="1"/>
          </p:cNvPicPr>
          <p:nvPr userDrawn="1"/>
        </p:nvPicPr>
        <p:blipFill>
          <a:blip r:embed="rId1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2539752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53" r:id="rId4"/>
    <p:sldLayoutId id="2147483754" r:id="rId5"/>
    <p:sldLayoutId id="2147483755" r:id="rId6"/>
    <p:sldLayoutId id="2147483756" r:id="rId7"/>
    <p:sldLayoutId id="2147483757" r:id="rId8"/>
    <p:sldLayoutId id="2147483758" r:id="rId9"/>
    <p:sldLayoutId id="2147483759" r:id="rId10"/>
  </p:sldLayoutIdLst>
  <p:hf hdr="0" dt="0"/>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60"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7" indent="-228560"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6" indent="-228560"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60"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5" indent="-228560"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4" indent="-228560"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5"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Sample2A.jpg"/>
          <p:cNvPicPr>
            <a:picLocks noChangeAspect="1"/>
          </p:cNvPicPr>
          <p:nvPr userDrawn="1"/>
        </p:nvPicPr>
        <p:blipFill>
          <a:blip r:embed="rId1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554581753"/>
      </p:ext>
    </p:extLst>
  </p:cSld>
  <p:clrMap bg1="lt1" tx1="dk1" bg2="lt2" tx2="dk2" accent1="accent1" accent2="accent2" accent3="accent3" accent4="accent4" accent5="accent5" accent6="accent6" hlink="hlink" folHlink="folHlink"/>
  <p:sldLayoutIdLst>
    <p:sldLayoutId id="2147483711"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hdr="0" dt="0"/>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60"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7" indent="-228560"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6" indent="-228560"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60"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5" indent="-228560"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4" indent="-228560"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5"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5"/>
          <p:cNvSpPr>
            <a:spLocks noChangeArrowheads="1"/>
          </p:cNvSpPr>
          <p:nvPr/>
        </p:nvSpPr>
        <p:spPr bwMode="auto">
          <a:xfrm>
            <a:off x="1857" y="5955983"/>
            <a:ext cx="9142143" cy="929405"/>
          </a:xfrm>
          <a:prstGeom prst="rect">
            <a:avLst/>
          </a:prstGeom>
          <a:solidFill>
            <a:srgbClr val="1E7FB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3122" tIns="51557" rIns="103122" bIns="51557" anchor="ctr"/>
          <a:lstStyle/>
          <a:p>
            <a:pPr defTabSz="905087"/>
            <a:endParaRPr lang="en-US" dirty="0">
              <a:solidFill>
                <a:prstClr val="black"/>
              </a:solidFill>
              <a:cs typeface="Arial" pitchFamily="34" charset="0"/>
            </a:endParaRPr>
          </a:p>
        </p:txBody>
      </p:sp>
      <p:sp>
        <p:nvSpPr>
          <p:cNvPr id="2" name="Espace réservé du titre 1"/>
          <p:cNvSpPr>
            <a:spLocks noGrp="1"/>
          </p:cNvSpPr>
          <p:nvPr>
            <p:ph type="title"/>
          </p:nvPr>
        </p:nvSpPr>
        <p:spPr>
          <a:xfrm>
            <a:off x="457200" y="274639"/>
            <a:ext cx="8229600" cy="1143000"/>
          </a:xfrm>
          <a:prstGeom prst="rect">
            <a:avLst/>
          </a:prstGeom>
        </p:spPr>
        <p:txBody>
          <a:bodyPr vert="horz" lIns="90512" tIns="45256" rIns="90512" bIns="45256"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355779"/>
          </a:xfrm>
          <a:prstGeom prst="rect">
            <a:avLst/>
          </a:prstGeom>
        </p:spPr>
        <p:txBody>
          <a:bodyPr vert="horz" lIns="90512" tIns="45256" rIns="90512" bIns="45256"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pied de page 4"/>
          <p:cNvSpPr>
            <a:spLocks noGrp="1"/>
          </p:cNvSpPr>
          <p:nvPr>
            <p:ph type="ftr" sz="quarter" idx="3"/>
          </p:nvPr>
        </p:nvSpPr>
        <p:spPr>
          <a:xfrm>
            <a:off x="3124203" y="6356408"/>
            <a:ext cx="2895600" cy="365125"/>
          </a:xfrm>
          <a:prstGeom prst="rect">
            <a:avLst/>
          </a:prstGeom>
        </p:spPr>
        <p:txBody>
          <a:bodyPr vert="horz" lIns="90512" tIns="45256" rIns="90512" bIns="45256" rtlCol="0" anchor="ctr"/>
          <a:lstStyle>
            <a:lvl1pPr algn="ctr">
              <a:defRPr sz="1200">
                <a:solidFill>
                  <a:schemeClr val="tx1">
                    <a:tint val="75000"/>
                  </a:schemeClr>
                </a:solidFill>
              </a:defRPr>
            </a:lvl1pPr>
          </a:lstStyle>
          <a:p>
            <a:pPr defTabSz="905087"/>
            <a:endParaRPr lang="en-US" dirty="0">
              <a:solidFill>
                <a:prstClr val="black">
                  <a:tint val="75000"/>
                </a:prstClr>
              </a:solidFill>
              <a:cs typeface="Arial" pitchFamily="34" charset="0"/>
            </a:endParaRPr>
          </a:p>
        </p:txBody>
      </p:sp>
      <p:sp>
        <p:nvSpPr>
          <p:cNvPr id="6" name="Espace réservé du numéro de diapositive 5"/>
          <p:cNvSpPr>
            <a:spLocks noGrp="1"/>
          </p:cNvSpPr>
          <p:nvPr>
            <p:ph type="sldNum" sz="quarter" idx="4"/>
          </p:nvPr>
        </p:nvSpPr>
        <p:spPr>
          <a:xfrm>
            <a:off x="467544" y="6376301"/>
            <a:ext cx="720080" cy="365125"/>
          </a:xfrm>
          <a:prstGeom prst="rect">
            <a:avLst/>
          </a:prstGeom>
        </p:spPr>
        <p:txBody>
          <a:bodyPr vert="horz" lIns="90512" tIns="45256" rIns="90512" bIns="45256" rtlCol="0" anchor="ctr"/>
          <a:lstStyle>
            <a:lvl1pPr algn="l">
              <a:defRPr sz="1400" b="1">
                <a:solidFill>
                  <a:schemeClr val="bg1"/>
                </a:solidFill>
              </a:defRPr>
            </a:lvl1pPr>
          </a:lstStyle>
          <a:p>
            <a:pPr defTabSz="905087"/>
            <a:fld id="{5E01A159-A8BF-4BA9-9AC6-3BDDD5CCEAA4}" type="slidenum">
              <a:rPr lang="en-US" smtClean="0">
                <a:solidFill>
                  <a:prstClr val="white"/>
                </a:solidFill>
                <a:cs typeface="Arial" pitchFamily="34" charset="0"/>
              </a:rPr>
              <a:pPr defTabSz="905087"/>
              <a:t>‹#›</a:t>
            </a:fld>
            <a:endParaRPr lang="en-US" dirty="0">
              <a:solidFill>
                <a:prstClr val="white"/>
              </a:solidFill>
              <a:cs typeface="Arial" pitchFamily="34" charset="0"/>
            </a:endParaRPr>
          </a:p>
        </p:txBody>
      </p:sp>
      <p:pic>
        <p:nvPicPr>
          <p:cNvPr id="7" name="Picture 5" descr="WHO-EN-white-H"/>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6454173" y="6025115"/>
            <a:ext cx="2582381" cy="7911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828481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93" r:id="rId10"/>
  </p:sldLayoutIdLst>
  <p:hf hdr="0" ftr="0" dt="0"/>
  <p:txStyles>
    <p:titleStyle>
      <a:lvl1pPr algn="ctr" defTabSz="905087" rtl="0" eaLnBrk="1" latinLnBrk="0" hangingPunct="1">
        <a:spcBef>
          <a:spcPct val="0"/>
        </a:spcBef>
        <a:buNone/>
        <a:defRPr sz="4400" kern="1200">
          <a:solidFill>
            <a:schemeClr val="tx1"/>
          </a:solidFill>
          <a:latin typeface="+mj-lt"/>
          <a:ea typeface="+mj-ea"/>
          <a:cs typeface="+mj-cs"/>
        </a:defRPr>
      </a:lvl1pPr>
    </p:titleStyle>
    <p:bodyStyle>
      <a:lvl1pPr marL="339404" indent="-339404" algn="l" defTabSz="90508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5386" indent="-282847" algn="l" defTabSz="90508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1362" indent="-226272" algn="l" defTabSz="90508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3908" indent="-226272" algn="l" defTabSz="90508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36445" indent="-226272" algn="l" defTabSz="90508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88994" indent="-226272" algn="l" defTabSz="9050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1540" indent="-226272" algn="l" defTabSz="9050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4080" indent="-226272" algn="l" defTabSz="9050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6628" indent="-226272" algn="l" defTabSz="9050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5087" rtl="0" eaLnBrk="1" latinLnBrk="0" hangingPunct="1">
        <a:defRPr sz="1800" kern="1200">
          <a:solidFill>
            <a:schemeClr val="tx1"/>
          </a:solidFill>
          <a:latin typeface="+mn-lt"/>
          <a:ea typeface="+mn-ea"/>
          <a:cs typeface="+mn-cs"/>
        </a:defRPr>
      </a:lvl1pPr>
      <a:lvl2pPr marL="452547" algn="l" defTabSz="905087" rtl="0" eaLnBrk="1" latinLnBrk="0" hangingPunct="1">
        <a:defRPr sz="1800" kern="1200">
          <a:solidFill>
            <a:schemeClr val="tx1"/>
          </a:solidFill>
          <a:latin typeface="+mn-lt"/>
          <a:ea typeface="+mn-ea"/>
          <a:cs typeface="+mn-cs"/>
        </a:defRPr>
      </a:lvl2pPr>
      <a:lvl3pPr marL="905087" algn="l" defTabSz="905087" rtl="0" eaLnBrk="1" latinLnBrk="0" hangingPunct="1">
        <a:defRPr sz="1800" kern="1200">
          <a:solidFill>
            <a:schemeClr val="tx1"/>
          </a:solidFill>
          <a:latin typeface="+mn-lt"/>
          <a:ea typeface="+mn-ea"/>
          <a:cs typeface="+mn-cs"/>
        </a:defRPr>
      </a:lvl3pPr>
      <a:lvl4pPr marL="1357631" algn="l" defTabSz="905087" rtl="0" eaLnBrk="1" latinLnBrk="0" hangingPunct="1">
        <a:defRPr sz="1800" kern="1200">
          <a:solidFill>
            <a:schemeClr val="tx1"/>
          </a:solidFill>
          <a:latin typeface="+mn-lt"/>
          <a:ea typeface="+mn-ea"/>
          <a:cs typeface="+mn-cs"/>
        </a:defRPr>
      </a:lvl4pPr>
      <a:lvl5pPr marL="1810185" algn="l" defTabSz="905087" rtl="0" eaLnBrk="1" latinLnBrk="0" hangingPunct="1">
        <a:defRPr sz="1800" kern="1200">
          <a:solidFill>
            <a:schemeClr val="tx1"/>
          </a:solidFill>
          <a:latin typeface="+mn-lt"/>
          <a:ea typeface="+mn-ea"/>
          <a:cs typeface="+mn-cs"/>
        </a:defRPr>
      </a:lvl5pPr>
      <a:lvl6pPr marL="2262722" algn="l" defTabSz="905087" rtl="0" eaLnBrk="1" latinLnBrk="0" hangingPunct="1">
        <a:defRPr sz="1800" kern="1200">
          <a:solidFill>
            <a:schemeClr val="tx1"/>
          </a:solidFill>
          <a:latin typeface="+mn-lt"/>
          <a:ea typeface="+mn-ea"/>
          <a:cs typeface="+mn-cs"/>
        </a:defRPr>
      </a:lvl6pPr>
      <a:lvl7pPr marL="2715263" algn="l" defTabSz="905087" rtl="0" eaLnBrk="1" latinLnBrk="0" hangingPunct="1">
        <a:defRPr sz="1800" kern="1200">
          <a:solidFill>
            <a:schemeClr val="tx1"/>
          </a:solidFill>
          <a:latin typeface="+mn-lt"/>
          <a:ea typeface="+mn-ea"/>
          <a:cs typeface="+mn-cs"/>
        </a:defRPr>
      </a:lvl7pPr>
      <a:lvl8pPr marL="3167815" algn="l" defTabSz="905087" rtl="0" eaLnBrk="1" latinLnBrk="0" hangingPunct="1">
        <a:defRPr sz="1800" kern="1200">
          <a:solidFill>
            <a:schemeClr val="tx1"/>
          </a:solidFill>
          <a:latin typeface="+mn-lt"/>
          <a:ea typeface="+mn-ea"/>
          <a:cs typeface="+mn-cs"/>
        </a:defRPr>
      </a:lvl8pPr>
      <a:lvl9pPr marL="3620358" algn="l" defTabSz="90508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0576" tIns="45288" rIns="90576" bIns="4528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0576" tIns="45288" rIns="90576" bIns="452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404"/>
            <a:ext cx="2133600" cy="365125"/>
          </a:xfrm>
          <a:prstGeom prst="rect">
            <a:avLst/>
          </a:prstGeom>
        </p:spPr>
        <p:txBody>
          <a:bodyPr vert="horz" lIns="90576" tIns="45288" rIns="90576" bIns="45288" rtlCol="0" anchor="ctr"/>
          <a:lstStyle>
            <a:lvl1pPr algn="l">
              <a:defRPr sz="1200">
                <a:solidFill>
                  <a:schemeClr val="tx1">
                    <a:tint val="75000"/>
                  </a:schemeClr>
                </a:solidFill>
              </a:defRPr>
            </a:lvl1pPr>
          </a:lstStyle>
          <a:p>
            <a:pPr defTabSz="905726"/>
            <a:endParaRPr lang="en-US">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3" y="6356404"/>
            <a:ext cx="2895600" cy="365125"/>
          </a:xfrm>
          <a:prstGeom prst="rect">
            <a:avLst/>
          </a:prstGeom>
        </p:spPr>
        <p:txBody>
          <a:bodyPr vert="horz" lIns="90576" tIns="45288" rIns="90576" bIns="45288" rtlCol="0" anchor="ctr"/>
          <a:lstStyle>
            <a:lvl1pPr algn="ctr">
              <a:defRPr sz="1200">
                <a:solidFill>
                  <a:schemeClr val="tx1">
                    <a:tint val="75000"/>
                  </a:schemeClr>
                </a:solidFill>
              </a:defRPr>
            </a:lvl1pPr>
          </a:lstStyle>
          <a:p>
            <a:pPr defTabSz="905726"/>
            <a:endParaRPr lang="en-US">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404"/>
            <a:ext cx="2133600" cy="365125"/>
          </a:xfrm>
          <a:prstGeom prst="rect">
            <a:avLst/>
          </a:prstGeom>
        </p:spPr>
        <p:txBody>
          <a:bodyPr vert="horz" lIns="90576" tIns="45288" rIns="90576" bIns="45288" rtlCol="0" anchor="ctr"/>
          <a:lstStyle>
            <a:lvl1pPr algn="r">
              <a:defRPr sz="1200">
                <a:solidFill>
                  <a:schemeClr val="tx1">
                    <a:tint val="75000"/>
                  </a:schemeClr>
                </a:solidFill>
              </a:defRPr>
            </a:lvl1pPr>
          </a:lstStyle>
          <a:p>
            <a:pPr defTabSz="905726"/>
            <a:fld id="{BC52DE40-3689-44F7-B98D-720E038D64BC}" type="slidenum">
              <a:rPr lang="en-US" smtClean="0">
                <a:solidFill>
                  <a:prstClr val="black">
                    <a:tint val="75000"/>
                  </a:prstClr>
                </a:solidFill>
                <a:cs typeface="Arial" pitchFamily="34" charset="0"/>
              </a:rPr>
              <a:pPr defTabSz="905726"/>
              <a:t>‹#›</a:t>
            </a:fld>
            <a:endParaRPr lang="en-US">
              <a:solidFill>
                <a:prstClr val="black">
                  <a:tint val="75000"/>
                </a:prstClr>
              </a:solidFill>
              <a:cs typeface="Arial" pitchFamily="34" charset="0"/>
            </a:endParaRPr>
          </a:p>
        </p:txBody>
      </p:sp>
    </p:spTree>
    <p:extLst>
      <p:ext uri="{BB962C8B-B14F-4D97-AF65-F5344CB8AC3E}">
        <p14:creationId xmlns:p14="http://schemas.microsoft.com/office/powerpoint/2010/main" xmlns="" val="89799662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905726" rtl="0" eaLnBrk="1" latinLnBrk="0" hangingPunct="1">
        <a:spcBef>
          <a:spcPct val="0"/>
        </a:spcBef>
        <a:buNone/>
        <a:defRPr sz="4400" kern="1200">
          <a:solidFill>
            <a:schemeClr val="tx1"/>
          </a:solidFill>
          <a:latin typeface="+mj-lt"/>
          <a:ea typeface="+mj-ea"/>
          <a:cs typeface="+mj-cs"/>
        </a:defRPr>
      </a:lvl1pPr>
    </p:titleStyle>
    <p:bodyStyle>
      <a:lvl1pPr marL="339644" indent="-339644" algn="l" defTabSz="90572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5905" indent="-283047" algn="l" defTabSz="90572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2160" indent="-226432" algn="l" defTabSz="90572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5027" indent="-226432" algn="l" defTabSz="90572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37884" indent="-226432" algn="l" defTabSz="90572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90754" indent="-226432" algn="l" defTabSz="9057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3616" indent="-226432" algn="l" defTabSz="9057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6477" indent="-226432" algn="l" defTabSz="9057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9344" indent="-226432" algn="l" defTabSz="9057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5726" rtl="0" eaLnBrk="1" latinLnBrk="0" hangingPunct="1">
        <a:defRPr sz="1800" kern="1200">
          <a:solidFill>
            <a:schemeClr val="tx1"/>
          </a:solidFill>
          <a:latin typeface="+mn-lt"/>
          <a:ea typeface="+mn-ea"/>
          <a:cs typeface="+mn-cs"/>
        </a:defRPr>
      </a:lvl1pPr>
      <a:lvl2pPr marL="452867" algn="l" defTabSz="905726" rtl="0" eaLnBrk="1" latinLnBrk="0" hangingPunct="1">
        <a:defRPr sz="1800" kern="1200">
          <a:solidFill>
            <a:schemeClr val="tx1"/>
          </a:solidFill>
          <a:latin typeface="+mn-lt"/>
          <a:ea typeface="+mn-ea"/>
          <a:cs typeface="+mn-cs"/>
        </a:defRPr>
      </a:lvl2pPr>
      <a:lvl3pPr marL="905726" algn="l" defTabSz="905726" rtl="0" eaLnBrk="1" latinLnBrk="0" hangingPunct="1">
        <a:defRPr sz="1800" kern="1200">
          <a:solidFill>
            <a:schemeClr val="tx1"/>
          </a:solidFill>
          <a:latin typeface="+mn-lt"/>
          <a:ea typeface="+mn-ea"/>
          <a:cs typeface="+mn-cs"/>
        </a:defRPr>
      </a:lvl3pPr>
      <a:lvl4pPr marL="1358590" algn="l" defTabSz="905726" rtl="0" eaLnBrk="1" latinLnBrk="0" hangingPunct="1">
        <a:defRPr sz="1800" kern="1200">
          <a:solidFill>
            <a:schemeClr val="tx1"/>
          </a:solidFill>
          <a:latin typeface="+mn-lt"/>
          <a:ea typeface="+mn-ea"/>
          <a:cs typeface="+mn-cs"/>
        </a:defRPr>
      </a:lvl4pPr>
      <a:lvl5pPr marL="1811463" algn="l" defTabSz="905726" rtl="0" eaLnBrk="1" latinLnBrk="0" hangingPunct="1">
        <a:defRPr sz="1800" kern="1200">
          <a:solidFill>
            <a:schemeClr val="tx1"/>
          </a:solidFill>
          <a:latin typeface="+mn-lt"/>
          <a:ea typeface="+mn-ea"/>
          <a:cs typeface="+mn-cs"/>
        </a:defRPr>
      </a:lvl5pPr>
      <a:lvl6pPr marL="2264319" algn="l" defTabSz="905726" rtl="0" eaLnBrk="1" latinLnBrk="0" hangingPunct="1">
        <a:defRPr sz="1800" kern="1200">
          <a:solidFill>
            <a:schemeClr val="tx1"/>
          </a:solidFill>
          <a:latin typeface="+mn-lt"/>
          <a:ea typeface="+mn-ea"/>
          <a:cs typeface="+mn-cs"/>
        </a:defRPr>
      </a:lvl6pPr>
      <a:lvl7pPr marL="2717181" algn="l" defTabSz="905726" rtl="0" eaLnBrk="1" latinLnBrk="0" hangingPunct="1">
        <a:defRPr sz="1800" kern="1200">
          <a:solidFill>
            <a:schemeClr val="tx1"/>
          </a:solidFill>
          <a:latin typeface="+mn-lt"/>
          <a:ea typeface="+mn-ea"/>
          <a:cs typeface="+mn-cs"/>
        </a:defRPr>
      </a:lvl7pPr>
      <a:lvl8pPr marL="3170052" algn="l" defTabSz="905726" rtl="0" eaLnBrk="1" latinLnBrk="0" hangingPunct="1">
        <a:defRPr sz="1800" kern="1200">
          <a:solidFill>
            <a:schemeClr val="tx1"/>
          </a:solidFill>
          <a:latin typeface="+mn-lt"/>
          <a:ea typeface="+mn-ea"/>
          <a:cs typeface="+mn-cs"/>
        </a:defRPr>
      </a:lvl8pPr>
      <a:lvl9pPr marL="3622914" algn="l" defTabSz="9057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emf"/><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Progress in creating a world free of measles, rubella and congenital rubella syndrome</a:t>
            </a:r>
          </a:p>
        </p:txBody>
      </p:sp>
      <p:sp>
        <p:nvSpPr>
          <p:cNvPr id="3" name="Text Placeholder 2"/>
          <p:cNvSpPr>
            <a:spLocks noGrp="1"/>
          </p:cNvSpPr>
          <p:nvPr>
            <p:ph type="body" sz="quarter" idx="10"/>
          </p:nvPr>
        </p:nvSpPr>
        <p:spPr/>
        <p:txBody>
          <a:bodyPr/>
          <a:lstStyle/>
          <a:p>
            <a:r>
              <a:rPr lang="en-US" sz="1600" dirty="0"/>
              <a:t>12th Annual Meeting of the Measles and Rubella Initiative</a:t>
            </a:r>
          </a:p>
          <a:p>
            <a:r>
              <a:rPr lang="en-US" sz="1600" dirty="0"/>
              <a:t>10 September 2013</a:t>
            </a:r>
          </a:p>
          <a:p>
            <a:r>
              <a:rPr lang="en-US" sz="1600" dirty="0"/>
              <a:t>Dr. Robert Perry, WHO / EPI</a:t>
            </a:r>
          </a:p>
        </p:txBody>
      </p:sp>
    </p:spTree>
    <p:extLst>
      <p:ext uri="{BB962C8B-B14F-4D97-AF65-F5344CB8AC3E}">
        <p14:creationId xmlns:p14="http://schemas.microsoft.com/office/powerpoint/2010/main" xmlns="" val="882797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1"/>
            <p:extLst>
              <p:ext uri="{D42A27DB-BD31-4B8C-83A1-F6EECF244321}">
                <p14:modId xmlns:p14="http://schemas.microsoft.com/office/powerpoint/2010/main" xmlns="" val="3217467463"/>
              </p:ext>
            </p:extLst>
          </p:nvPr>
        </p:nvGraphicFramePr>
        <p:xfrm>
          <a:off x="446089" y="1828800"/>
          <a:ext cx="8218487" cy="4027488"/>
        </p:xfrm>
        <a:graphic>
          <a:graphicData uri="http://schemas.openxmlformats.org/drawingml/2006/chart">
            <c:chart xmlns:c="http://schemas.openxmlformats.org/drawingml/2006/chart" xmlns:r="http://schemas.openxmlformats.org/officeDocument/2006/relationships" r:id="rId2"/>
          </a:graphicData>
        </a:graphic>
      </p:graphicFrame>
      <p:sp>
        <p:nvSpPr>
          <p:cNvPr id="8" name="Espace réservé du texte 7"/>
          <p:cNvSpPr>
            <a:spLocks noGrp="1"/>
          </p:cNvSpPr>
          <p:nvPr>
            <p:ph type="body" sz="quarter" idx="13"/>
          </p:nvPr>
        </p:nvSpPr>
        <p:spPr/>
        <p:txBody>
          <a:bodyPr/>
          <a:lstStyle/>
          <a:p>
            <a:r>
              <a:rPr lang="en-US" sz="2000" dirty="0"/>
              <a:t>Reduction in estimated measles deaths, 1985 - 2011</a:t>
            </a:r>
            <a:endParaRPr lang="fr-CH" sz="2000" dirty="0"/>
          </a:p>
        </p:txBody>
      </p:sp>
      <p:sp>
        <p:nvSpPr>
          <p:cNvPr id="4" name="Espace réservé du numéro de diapositive 3"/>
          <p:cNvSpPr>
            <a:spLocks noGrp="1"/>
          </p:cNvSpPr>
          <p:nvPr>
            <p:ph type="sldNum" sz="quarter" idx="16"/>
          </p:nvPr>
        </p:nvSpPr>
        <p:spPr/>
        <p:txBody>
          <a:bodyPr/>
          <a:lstStyle/>
          <a:p>
            <a:fld id="{5E01A159-A8BF-4BA9-9AC6-3BDDD5CCEAA4}" type="slidenum">
              <a:rPr lang="en-US" smtClean="0"/>
              <a:pPr/>
              <a:t>10</a:t>
            </a:fld>
            <a:endParaRPr lang="en-US" dirty="0"/>
          </a:p>
        </p:txBody>
      </p:sp>
      <p:sp>
        <p:nvSpPr>
          <p:cNvPr id="11" name="Rectangle 12"/>
          <p:cNvSpPr>
            <a:spLocks noChangeArrowheads="1"/>
          </p:cNvSpPr>
          <p:nvPr/>
        </p:nvSpPr>
        <p:spPr bwMode="auto">
          <a:xfrm>
            <a:off x="446088" y="5693733"/>
            <a:ext cx="6696968" cy="334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9236" tIns="39619" rIns="79236" bIns="39619">
            <a:spAutoFit/>
          </a:bodyPr>
          <a:lstStyle/>
          <a:p>
            <a:r>
              <a:rPr lang="en-US" sz="1600" dirty="0">
                <a:solidFill>
                  <a:schemeClr val="bg1">
                    <a:lumMod val="50000"/>
                  </a:schemeClr>
                </a:solidFill>
              </a:rPr>
              <a:t>Source: </a:t>
            </a:r>
            <a:r>
              <a:rPr lang="en-US" sz="1600" dirty="0" smtClean="0">
                <a:solidFill>
                  <a:schemeClr val="bg1">
                    <a:lumMod val="50000"/>
                  </a:schemeClr>
                </a:solidFill>
              </a:rPr>
              <a:t>WER 2013; 88(3):29-36</a:t>
            </a:r>
            <a:endParaRPr lang="en-US" sz="1600" dirty="0">
              <a:solidFill>
                <a:schemeClr val="bg1">
                  <a:lumMod val="50000"/>
                </a:schemeClr>
              </a:solidFill>
            </a:endParaRPr>
          </a:p>
        </p:txBody>
      </p:sp>
      <p:grpSp>
        <p:nvGrpSpPr>
          <p:cNvPr id="12" name="Groupe 11"/>
          <p:cNvGrpSpPr/>
          <p:nvPr/>
        </p:nvGrpSpPr>
        <p:grpSpPr>
          <a:xfrm>
            <a:off x="1643064" y="1643062"/>
            <a:ext cx="6928742" cy="2525051"/>
            <a:chOff x="1643064" y="1643062"/>
            <a:chExt cx="6928742" cy="2525051"/>
          </a:xfrm>
        </p:grpSpPr>
        <p:sp>
          <p:nvSpPr>
            <p:cNvPr id="2" name="Rectangle à coins arrondis 1"/>
            <p:cNvSpPr/>
            <p:nvPr/>
          </p:nvSpPr>
          <p:spPr>
            <a:xfrm>
              <a:off x="1643064" y="1643062"/>
              <a:ext cx="6928742" cy="2525051"/>
            </a:xfrm>
            <a:custGeom>
              <a:avLst/>
              <a:gdLst>
                <a:gd name="connsiteX0" fmla="*/ 0 w 2857500"/>
                <a:gd name="connsiteY0" fmla="*/ 195266 h 1171575"/>
                <a:gd name="connsiteX1" fmla="*/ 195266 w 2857500"/>
                <a:gd name="connsiteY1" fmla="*/ 0 h 1171575"/>
                <a:gd name="connsiteX2" fmla="*/ 476250 w 2857500"/>
                <a:gd name="connsiteY2" fmla="*/ 0 h 1171575"/>
                <a:gd name="connsiteX3" fmla="*/ 476250 w 2857500"/>
                <a:gd name="connsiteY3" fmla="*/ 0 h 1171575"/>
                <a:gd name="connsiteX4" fmla="*/ 1190625 w 2857500"/>
                <a:gd name="connsiteY4" fmla="*/ 0 h 1171575"/>
                <a:gd name="connsiteX5" fmla="*/ 2662234 w 2857500"/>
                <a:gd name="connsiteY5" fmla="*/ 0 h 1171575"/>
                <a:gd name="connsiteX6" fmla="*/ 2857500 w 2857500"/>
                <a:gd name="connsiteY6" fmla="*/ 195266 h 1171575"/>
                <a:gd name="connsiteX7" fmla="*/ 2857500 w 2857500"/>
                <a:gd name="connsiteY7" fmla="*/ 195263 h 1171575"/>
                <a:gd name="connsiteX8" fmla="*/ 2857500 w 2857500"/>
                <a:gd name="connsiteY8" fmla="*/ 195263 h 1171575"/>
                <a:gd name="connsiteX9" fmla="*/ 2857500 w 2857500"/>
                <a:gd name="connsiteY9" fmla="*/ 488156 h 1171575"/>
                <a:gd name="connsiteX10" fmla="*/ 2857500 w 2857500"/>
                <a:gd name="connsiteY10" fmla="*/ 976309 h 1171575"/>
                <a:gd name="connsiteX11" fmla="*/ 2662234 w 2857500"/>
                <a:gd name="connsiteY11" fmla="*/ 1171575 h 1171575"/>
                <a:gd name="connsiteX12" fmla="*/ 1190625 w 2857500"/>
                <a:gd name="connsiteY12" fmla="*/ 1171575 h 1171575"/>
                <a:gd name="connsiteX13" fmla="*/ 476250 w 2857500"/>
                <a:gd name="connsiteY13" fmla="*/ 1171575 h 1171575"/>
                <a:gd name="connsiteX14" fmla="*/ 476250 w 2857500"/>
                <a:gd name="connsiteY14" fmla="*/ 1171575 h 1171575"/>
                <a:gd name="connsiteX15" fmla="*/ 195266 w 2857500"/>
                <a:gd name="connsiteY15" fmla="*/ 1171575 h 1171575"/>
                <a:gd name="connsiteX16" fmla="*/ 0 w 2857500"/>
                <a:gd name="connsiteY16" fmla="*/ 976309 h 1171575"/>
                <a:gd name="connsiteX17" fmla="*/ 0 w 2857500"/>
                <a:gd name="connsiteY17" fmla="*/ 488156 h 1171575"/>
                <a:gd name="connsiteX18" fmla="*/ -3395653 w 2857500"/>
                <a:gd name="connsiteY18" fmla="*/ 446487 h 1171575"/>
                <a:gd name="connsiteX19" fmla="*/ 0 w 2857500"/>
                <a:gd name="connsiteY19" fmla="*/ 195263 h 1171575"/>
                <a:gd name="connsiteX20" fmla="*/ 0 w 2857500"/>
                <a:gd name="connsiteY20" fmla="*/ 195266 h 1171575"/>
                <a:gd name="connsiteX0" fmla="*/ 3395653 w 6253153"/>
                <a:gd name="connsiteY0" fmla="*/ 195266 h 2686050"/>
                <a:gd name="connsiteX1" fmla="*/ 3590919 w 6253153"/>
                <a:gd name="connsiteY1" fmla="*/ 0 h 2686050"/>
                <a:gd name="connsiteX2" fmla="*/ 3871903 w 6253153"/>
                <a:gd name="connsiteY2" fmla="*/ 0 h 2686050"/>
                <a:gd name="connsiteX3" fmla="*/ 3871903 w 6253153"/>
                <a:gd name="connsiteY3" fmla="*/ 0 h 2686050"/>
                <a:gd name="connsiteX4" fmla="*/ 4586278 w 6253153"/>
                <a:gd name="connsiteY4" fmla="*/ 0 h 2686050"/>
                <a:gd name="connsiteX5" fmla="*/ 6057887 w 6253153"/>
                <a:gd name="connsiteY5" fmla="*/ 0 h 2686050"/>
                <a:gd name="connsiteX6" fmla="*/ 6253153 w 6253153"/>
                <a:gd name="connsiteY6" fmla="*/ 195266 h 2686050"/>
                <a:gd name="connsiteX7" fmla="*/ 6253153 w 6253153"/>
                <a:gd name="connsiteY7" fmla="*/ 195263 h 2686050"/>
                <a:gd name="connsiteX8" fmla="*/ 6253153 w 6253153"/>
                <a:gd name="connsiteY8" fmla="*/ 195263 h 2686050"/>
                <a:gd name="connsiteX9" fmla="*/ 6253153 w 6253153"/>
                <a:gd name="connsiteY9" fmla="*/ 488156 h 2686050"/>
                <a:gd name="connsiteX10" fmla="*/ 6253153 w 6253153"/>
                <a:gd name="connsiteY10" fmla="*/ 976309 h 2686050"/>
                <a:gd name="connsiteX11" fmla="*/ 6057887 w 6253153"/>
                <a:gd name="connsiteY11" fmla="*/ 1171575 h 2686050"/>
                <a:gd name="connsiteX12" fmla="*/ 5943590 w 6253153"/>
                <a:gd name="connsiteY12" fmla="*/ 2686050 h 2686050"/>
                <a:gd name="connsiteX13" fmla="*/ 3871903 w 6253153"/>
                <a:gd name="connsiteY13" fmla="*/ 1171575 h 2686050"/>
                <a:gd name="connsiteX14" fmla="*/ 3871903 w 6253153"/>
                <a:gd name="connsiteY14" fmla="*/ 1171575 h 2686050"/>
                <a:gd name="connsiteX15" fmla="*/ 3590919 w 6253153"/>
                <a:gd name="connsiteY15" fmla="*/ 1171575 h 2686050"/>
                <a:gd name="connsiteX16" fmla="*/ 3395653 w 6253153"/>
                <a:gd name="connsiteY16" fmla="*/ 976309 h 2686050"/>
                <a:gd name="connsiteX17" fmla="*/ 3395653 w 6253153"/>
                <a:gd name="connsiteY17" fmla="*/ 488156 h 2686050"/>
                <a:gd name="connsiteX18" fmla="*/ 0 w 6253153"/>
                <a:gd name="connsiteY18" fmla="*/ 446487 h 2686050"/>
                <a:gd name="connsiteX19" fmla="*/ 3395653 w 6253153"/>
                <a:gd name="connsiteY19" fmla="*/ 195263 h 2686050"/>
                <a:gd name="connsiteX20" fmla="*/ 3395653 w 6253153"/>
                <a:gd name="connsiteY20" fmla="*/ 195266 h 2686050"/>
                <a:gd name="connsiteX0" fmla="*/ 3395653 w 6253153"/>
                <a:gd name="connsiteY0" fmla="*/ 195266 h 2686050"/>
                <a:gd name="connsiteX1" fmla="*/ 3590919 w 6253153"/>
                <a:gd name="connsiteY1" fmla="*/ 0 h 2686050"/>
                <a:gd name="connsiteX2" fmla="*/ 3871903 w 6253153"/>
                <a:gd name="connsiteY2" fmla="*/ 0 h 2686050"/>
                <a:gd name="connsiteX3" fmla="*/ 3871903 w 6253153"/>
                <a:gd name="connsiteY3" fmla="*/ 0 h 2686050"/>
                <a:gd name="connsiteX4" fmla="*/ 4586278 w 6253153"/>
                <a:gd name="connsiteY4" fmla="*/ 0 h 2686050"/>
                <a:gd name="connsiteX5" fmla="*/ 6057887 w 6253153"/>
                <a:gd name="connsiteY5" fmla="*/ 0 h 2686050"/>
                <a:gd name="connsiteX6" fmla="*/ 6253153 w 6253153"/>
                <a:gd name="connsiteY6" fmla="*/ 195266 h 2686050"/>
                <a:gd name="connsiteX7" fmla="*/ 6253153 w 6253153"/>
                <a:gd name="connsiteY7" fmla="*/ 195263 h 2686050"/>
                <a:gd name="connsiteX8" fmla="*/ 6253153 w 6253153"/>
                <a:gd name="connsiteY8" fmla="*/ 195263 h 2686050"/>
                <a:gd name="connsiteX9" fmla="*/ 6253153 w 6253153"/>
                <a:gd name="connsiteY9" fmla="*/ 488156 h 2686050"/>
                <a:gd name="connsiteX10" fmla="*/ 6253153 w 6253153"/>
                <a:gd name="connsiteY10" fmla="*/ 976309 h 2686050"/>
                <a:gd name="connsiteX11" fmla="*/ 6057887 w 6253153"/>
                <a:gd name="connsiteY11" fmla="*/ 1171575 h 2686050"/>
                <a:gd name="connsiteX12" fmla="*/ 5943590 w 6253153"/>
                <a:gd name="connsiteY12" fmla="*/ 2686050 h 2686050"/>
                <a:gd name="connsiteX13" fmla="*/ 5296586 w 6253153"/>
                <a:gd name="connsiteY13" fmla="*/ 1200149 h 2686050"/>
                <a:gd name="connsiteX14" fmla="*/ 3871903 w 6253153"/>
                <a:gd name="connsiteY14" fmla="*/ 1171575 h 2686050"/>
                <a:gd name="connsiteX15" fmla="*/ 3871903 w 6253153"/>
                <a:gd name="connsiteY15" fmla="*/ 1171575 h 2686050"/>
                <a:gd name="connsiteX16" fmla="*/ 3590919 w 6253153"/>
                <a:gd name="connsiteY16" fmla="*/ 1171575 h 2686050"/>
                <a:gd name="connsiteX17" fmla="*/ 3395653 w 6253153"/>
                <a:gd name="connsiteY17" fmla="*/ 976309 h 2686050"/>
                <a:gd name="connsiteX18" fmla="*/ 3395653 w 6253153"/>
                <a:gd name="connsiteY18" fmla="*/ 488156 h 2686050"/>
                <a:gd name="connsiteX19" fmla="*/ 0 w 6253153"/>
                <a:gd name="connsiteY19" fmla="*/ 446487 h 2686050"/>
                <a:gd name="connsiteX20" fmla="*/ 3395653 w 6253153"/>
                <a:gd name="connsiteY20" fmla="*/ 195263 h 2686050"/>
                <a:gd name="connsiteX21" fmla="*/ 3395653 w 6253153"/>
                <a:gd name="connsiteY21" fmla="*/ 195266 h 2686050"/>
                <a:gd name="connsiteX0" fmla="*/ 3395653 w 6253153"/>
                <a:gd name="connsiteY0" fmla="*/ 195266 h 2729872"/>
                <a:gd name="connsiteX1" fmla="*/ 3590919 w 6253153"/>
                <a:gd name="connsiteY1" fmla="*/ 0 h 2729872"/>
                <a:gd name="connsiteX2" fmla="*/ 3871903 w 6253153"/>
                <a:gd name="connsiteY2" fmla="*/ 0 h 2729872"/>
                <a:gd name="connsiteX3" fmla="*/ 3871903 w 6253153"/>
                <a:gd name="connsiteY3" fmla="*/ 0 h 2729872"/>
                <a:gd name="connsiteX4" fmla="*/ 4586278 w 6253153"/>
                <a:gd name="connsiteY4" fmla="*/ 0 h 2729872"/>
                <a:gd name="connsiteX5" fmla="*/ 6057887 w 6253153"/>
                <a:gd name="connsiteY5" fmla="*/ 0 h 2729872"/>
                <a:gd name="connsiteX6" fmla="*/ 6253153 w 6253153"/>
                <a:gd name="connsiteY6" fmla="*/ 195266 h 2729872"/>
                <a:gd name="connsiteX7" fmla="*/ 6253153 w 6253153"/>
                <a:gd name="connsiteY7" fmla="*/ 195263 h 2729872"/>
                <a:gd name="connsiteX8" fmla="*/ 6253153 w 6253153"/>
                <a:gd name="connsiteY8" fmla="*/ 195263 h 2729872"/>
                <a:gd name="connsiteX9" fmla="*/ 6253153 w 6253153"/>
                <a:gd name="connsiteY9" fmla="*/ 488156 h 2729872"/>
                <a:gd name="connsiteX10" fmla="*/ 6253153 w 6253153"/>
                <a:gd name="connsiteY10" fmla="*/ 976309 h 2729872"/>
                <a:gd name="connsiteX11" fmla="*/ 6057887 w 6253153"/>
                <a:gd name="connsiteY11" fmla="*/ 1171575 h 2729872"/>
                <a:gd name="connsiteX12" fmla="*/ 5943590 w 6253153"/>
                <a:gd name="connsiteY12" fmla="*/ 2686050 h 2729872"/>
                <a:gd name="connsiteX13" fmla="*/ 5796648 w 6253153"/>
                <a:gd name="connsiteY13" fmla="*/ 2185987 h 2729872"/>
                <a:gd name="connsiteX14" fmla="*/ 5296586 w 6253153"/>
                <a:gd name="connsiteY14" fmla="*/ 1200149 h 2729872"/>
                <a:gd name="connsiteX15" fmla="*/ 3871903 w 6253153"/>
                <a:gd name="connsiteY15" fmla="*/ 1171575 h 2729872"/>
                <a:gd name="connsiteX16" fmla="*/ 3871903 w 6253153"/>
                <a:gd name="connsiteY16" fmla="*/ 1171575 h 2729872"/>
                <a:gd name="connsiteX17" fmla="*/ 3590919 w 6253153"/>
                <a:gd name="connsiteY17" fmla="*/ 1171575 h 2729872"/>
                <a:gd name="connsiteX18" fmla="*/ 3395653 w 6253153"/>
                <a:gd name="connsiteY18" fmla="*/ 976309 h 2729872"/>
                <a:gd name="connsiteX19" fmla="*/ 3395653 w 6253153"/>
                <a:gd name="connsiteY19" fmla="*/ 488156 h 2729872"/>
                <a:gd name="connsiteX20" fmla="*/ 0 w 6253153"/>
                <a:gd name="connsiteY20" fmla="*/ 446487 h 2729872"/>
                <a:gd name="connsiteX21" fmla="*/ 3395653 w 6253153"/>
                <a:gd name="connsiteY21" fmla="*/ 195263 h 2729872"/>
                <a:gd name="connsiteX22" fmla="*/ 3395653 w 6253153"/>
                <a:gd name="connsiteY22" fmla="*/ 195266 h 2729872"/>
                <a:gd name="connsiteX0" fmla="*/ 3395653 w 6253153"/>
                <a:gd name="connsiteY0" fmla="*/ 195266 h 2729872"/>
                <a:gd name="connsiteX1" fmla="*/ 3590919 w 6253153"/>
                <a:gd name="connsiteY1" fmla="*/ 0 h 2729872"/>
                <a:gd name="connsiteX2" fmla="*/ 3871903 w 6253153"/>
                <a:gd name="connsiteY2" fmla="*/ 0 h 2729872"/>
                <a:gd name="connsiteX3" fmla="*/ 3871903 w 6253153"/>
                <a:gd name="connsiteY3" fmla="*/ 0 h 2729872"/>
                <a:gd name="connsiteX4" fmla="*/ 4586278 w 6253153"/>
                <a:gd name="connsiteY4" fmla="*/ 0 h 2729872"/>
                <a:gd name="connsiteX5" fmla="*/ 6057887 w 6253153"/>
                <a:gd name="connsiteY5" fmla="*/ 0 h 2729872"/>
                <a:gd name="connsiteX6" fmla="*/ 6253153 w 6253153"/>
                <a:gd name="connsiteY6" fmla="*/ 195266 h 2729872"/>
                <a:gd name="connsiteX7" fmla="*/ 6253153 w 6253153"/>
                <a:gd name="connsiteY7" fmla="*/ 195263 h 2729872"/>
                <a:gd name="connsiteX8" fmla="*/ 6253153 w 6253153"/>
                <a:gd name="connsiteY8" fmla="*/ 195263 h 2729872"/>
                <a:gd name="connsiteX9" fmla="*/ 6253153 w 6253153"/>
                <a:gd name="connsiteY9" fmla="*/ 488156 h 2729872"/>
                <a:gd name="connsiteX10" fmla="*/ 6253153 w 6253153"/>
                <a:gd name="connsiteY10" fmla="*/ 976309 h 2729872"/>
                <a:gd name="connsiteX11" fmla="*/ 6057887 w 6253153"/>
                <a:gd name="connsiteY11" fmla="*/ 1171575 h 2729872"/>
                <a:gd name="connsiteX12" fmla="*/ 5943590 w 6253153"/>
                <a:gd name="connsiteY12" fmla="*/ 2686050 h 2729872"/>
                <a:gd name="connsiteX13" fmla="*/ 5796648 w 6253153"/>
                <a:gd name="connsiteY13" fmla="*/ 2185987 h 2729872"/>
                <a:gd name="connsiteX14" fmla="*/ 5657629 w 6253153"/>
                <a:gd name="connsiteY14" fmla="*/ 1149597 h 2729872"/>
                <a:gd name="connsiteX15" fmla="*/ 3871903 w 6253153"/>
                <a:gd name="connsiteY15" fmla="*/ 1171575 h 2729872"/>
                <a:gd name="connsiteX16" fmla="*/ 3871903 w 6253153"/>
                <a:gd name="connsiteY16" fmla="*/ 1171575 h 2729872"/>
                <a:gd name="connsiteX17" fmla="*/ 3590919 w 6253153"/>
                <a:gd name="connsiteY17" fmla="*/ 1171575 h 2729872"/>
                <a:gd name="connsiteX18" fmla="*/ 3395653 w 6253153"/>
                <a:gd name="connsiteY18" fmla="*/ 976309 h 2729872"/>
                <a:gd name="connsiteX19" fmla="*/ 3395653 w 6253153"/>
                <a:gd name="connsiteY19" fmla="*/ 488156 h 2729872"/>
                <a:gd name="connsiteX20" fmla="*/ 0 w 6253153"/>
                <a:gd name="connsiteY20" fmla="*/ 446487 h 2729872"/>
                <a:gd name="connsiteX21" fmla="*/ 3395653 w 6253153"/>
                <a:gd name="connsiteY21" fmla="*/ 195263 h 2729872"/>
                <a:gd name="connsiteX22" fmla="*/ 3395653 w 6253153"/>
                <a:gd name="connsiteY22" fmla="*/ 195266 h 2729872"/>
                <a:gd name="connsiteX0" fmla="*/ 3395653 w 6253153"/>
                <a:gd name="connsiteY0" fmla="*/ 195266 h 2714961"/>
                <a:gd name="connsiteX1" fmla="*/ 3590919 w 6253153"/>
                <a:gd name="connsiteY1" fmla="*/ 0 h 2714961"/>
                <a:gd name="connsiteX2" fmla="*/ 3871903 w 6253153"/>
                <a:gd name="connsiteY2" fmla="*/ 0 h 2714961"/>
                <a:gd name="connsiteX3" fmla="*/ 3871903 w 6253153"/>
                <a:gd name="connsiteY3" fmla="*/ 0 h 2714961"/>
                <a:gd name="connsiteX4" fmla="*/ 4586278 w 6253153"/>
                <a:gd name="connsiteY4" fmla="*/ 0 h 2714961"/>
                <a:gd name="connsiteX5" fmla="*/ 6057887 w 6253153"/>
                <a:gd name="connsiteY5" fmla="*/ 0 h 2714961"/>
                <a:gd name="connsiteX6" fmla="*/ 6253153 w 6253153"/>
                <a:gd name="connsiteY6" fmla="*/ 195266 h 2714961"/>
                <a:gd name="connsiteX7" fmla="*/ 6253153 w 6253153"/>
                <a:gd name="connsiteY7" fmla="*/ 195263 h 2714961"/>
                <a:gd name="connsiteX8" fmla="*/ 6253153 w 6253153"/>
                <a:gd name="connsiteY8" fmla="*/ 195263 h 2714961"/>
                <a:gd name="connsiteX9" fmla="*/ 6253153 w 6253153"/>
                <a:gd name="connsiteY9" fmla="*/ 488156 h 2714961"/>
                <a:gd name="connsiteX10" fmla="*/ 6253153 w 6253153"/>
                <a:gd name="connsiteY10" fmla="*/ 976309 h 2714961"/>
                <a:gd name="connsiteX11" fmla="*/ 6057887 w 6253153"/>
                <a:gd name="connsiteY11" fmla="*/ 1171575 h 2714961"/>
                <a:gd name="connsiteX12" fmla="*/ 5943590 w 6253153"/>
                <a:gd name="connsiteY12" fmla="*/ 2686050 h 2714961"/>
                <a:gd name="connsiteX13" fmla="*/ 5874015 w 6253153"/>
                <a:gd name="connsiteY13" fmla="*/ 1882668 h 2714961"/>
                <a:gd name="connsiteX14" fmla="*/ 5657629 w 6253153"/>
                <a:gd name="connsiteY14" fmla="*/ 1149597 h 2714961"/>
                <a:gd name="connsiteX15" fmla="*/ 3871903 w 6253153"/>
                <a:gd name="connsiteY15" fmla="*/ 1171575 h 2714961"/>
                <a:gd name="connsiteX16" fmla="*/ 3871903 w 6253153"/>
                <a:gd name="connsiteY16" fmla="*/ 1171575 h 2714961"/>
                <a:gd name="connsiteX17" fmla="*/ 3590919 w 6253153"/>
                <a:gd name="connsiteY17" fmla="*/ 1171575 h 2714961"/>
                <a:gd name="connsiteX18" fmla="*/ 3395653 w 6253153"/>
                <a:gd name="connsiteY18" fmla="*/ 976309 h 2714961"/>
                <a:gd name="connsiteX19" fmla="*/ 3395653 w 6253153"/>
                <a:gd name="connsiteY19" fmla="*/ 488156 h 2714961"/>
                <a:gd name="connsiteX20" fmla="*/ 0 w 6253153"/>
                <a:gd name="connsiteY20" fmla="*/ 446487 h 2714961"/>
                <a:gd name="connsiteX21" fmla="*/ 3395653 w 6253153"/>
                <a:gd name="connsiteY21" fmla="*/ 195263 h 2714961"/>
                <a:gd name="connsiteX22" fmla="*/ 3395653 w 6253153"/>
                <a:gd name="connsiteY22" fmla="*/ 195266 h 2714961"/>
                <a:gd name="connsiteX0" fmla="*/ 3395653 w 6253153"/>
                <a:gd name="connsiteY0" fmla="*/ 195266 h 2977803"/>
                <a:gd name="connsiteX1" fmla="*/ 3590919 w 6253153"/>
                <a:gd name="connsiteY1" fmla="*/ 0 h 2977803"/>
                <a:gd name="connsiteX2" fmla="*/ 3871903 w 6253153"/>
                <a:gd name="connsiteY2" fmla="*/ 0 h 2977803"/>
                <a:gd name="connsiteX3" fmla="*/ 3871903 w 6253153"/>
                <a:gd name="connsiteY3" fmla="*/ 0 h 2977803"/>
                <a:gd name="connsiteX4" fmla="*/ 4586278 w 6253153"/>
                <a:gd name="connsiteY4" fmla="*/ 0 h 2977803"/>
                <a:gd name="connsiteX5" fmla="*/ 6057887 w 6253153"/>
                <a:gd name="connsiteY5" fmla="*/ 0 h 2977803"/>
                <a:gd name="connsiteX6" fmla="*/ 6253153 w 6253153"/>
                <a:gd name="connsiteY6" fmla="*/ 195266 h 2977803"/>
                <a:gd name="connsiteX7" fmla="*/ 6253153 w 6253153"/>
                <a:gd name="connsiteY7" fmla="*/ 195263 h 2977803"/>
                <a:gd name="connsiteX8" fmla="*/ 6253153 w 6253153"/>
                <a:gd name="connsiteY8" fmla="*/ 195263 h 2977803"/>
                <a:gd name="connsiteX9" fmla="*/ 6253153 w 6253153"/>
                <a:gd name="connsiteY9" fmla="*/ 488156 h 2977803"/>
                <a:gd name="connsiteX10" fmla="*/ 6253153 w 6253153"/>
                <a:gd name="connsiteY10" fmla="*/ 976309 h 2977803"/>
                <a:gd name="connsiteX11" fmla="*/ 6057887 w 6253153"/>
                <a:gd name="connsiteY11" fmla="*/ 1171575 h 2977803"/>
                <a:gd name="connsiteX12" fmla="*/ 6072534 w 6253153"/>
                <a:gd name="connsiteY12" fmla="*/ 2955667 h 2977803"/>
                <a:gd name="connsiteX13" fmla="*/ 5874015 w 6253153"/>
                <a:gd name="connsiteY13" fmla="*/ 1882668 h 2977803"/>
                <a:gd name="connsiteX14" fmla="*/ 5657629 w 6253153"/>
                <a:gd name="connsiteY14" fmla="*/ 1149597 h 2977803"/>
                <a:gd name="connsiteX15" fmla="*/ 3871903 w 6253153"/>
                <a:gd name="connsiteY15" fmla="*/ 1171575 h 2977803"/>
                <a:gd name="connsiteX16" fmla="*/ 3871903 w 6253153"/>
                <a:gd name="connsiteY16" fmla="*/ 1171575 h 2977803"/>
                <a:gd name="connsiteX17" fmla="*/ 3590919 w 6253153"/>
                <a:gd name="connsiteY17" fmla="*/ 1171575 h 2977803"/>
                <a:gd name="connsiteX18" fmla="*/ 3395653 w 6253153"/>
                <a:gd name="connsiteY18" fmla="*/ 976309 h 2977803"/>
                <a:gd name="connsiteX19" fmla="*/ 3395653 w 6253153"/>
                <a:gd name="connsiteY19" fmla="*/ 488156 h 2977803"/>
                <a:gd name="connsiteX20" fmla="*/ 0 w 6253153"/>
                <a:gd name="connsiteY20" fmla="*/ 446487 h 2977803"/>
                <a:gd name="connsiteX21" fmla="*/ 3395653 w 6253153"/>
                <a:gd name="connsiteY21" fmla="*/ 195263 h 2977803"/>
                <a:gd name="connsiteX22" fmla="*/ 3395653 w 6253153"/>
                <a:gd name="connsiteY22" fmla="*/ 195266 h 2977803"/>
                <a:gd name="connsiteX0" fmla="*/ 3395653 w 6253153"/>
                <a:gd name="connsiteY0" fmla="*/ 195266 h 2977803"/>
                <a:gd name="connsiteX1" fmla="*/ 3590919 w 6253153"/>
                <a:gd name="connsiteY1" fmla="*/ 0 h 2977803"/>
                <a:gd name="connsiteX2" fmla="*/ 3871903 w 6253153"/>
                <a:gd name="connsiteY2" fmla="*/ 0 h 2977803"/>
                <a:gd name="connsiteX3" fmla="*/ 3871903 w 6253153"/>
                <a:gd name="connsiteY3" fmla="*/ 0 h 2977803"/>
                <a:gd name="connsiteX4" fmla="*/ 4586278 w 6253153"/>
                <a:gd name="connsiteY4" fmla="*/ 0 h 2977803"/>
                <a:gd name="connsiteX5" fmla="*/ 6057887 w 6253153"/>
                <a:gd name="connsiteY5" fmla="*/ 0 h 2977803"/>
                <a:gd name="connsiteX6" fmla="*/ 6253153 w 6253153"/>
                <a:gd name="connsiteY6" fmla="*/ 195266 h 2977803"/>
                <a:gd name="connsiteX7" fmla="*/ 6253153 w 6253153"/>
                <a:gd name="connsiteY7" fmla="*/ 195263 h 2977803"/>
                <a:gd name="connsiteX8" fmla="*/ 6253153 w 6253153"/>
                <a:gd name="connsiteY8" fmla="*/ 195263 h 2977803"/>
                <a:gd name="connsiteX9" fmla="*/ 6253153 w 6253153"/>
                <a:gd name="connsiteY9" fmla="*/ 488156 h 2977803"/>
                <a:gd name="connsiteX10" fmla="*/ 6253153 w 6253153"/>
                <a:gd name="connsiteY10" fmla="*/ 976309 h 2977803"/>
                <a:gd name="connsiteX11" fmla="*/ 6057887 w 6253153"/>
                <a:gd name="connsiteY11" fmla="*/ 1171575 h 2977803"/>
                <a:gd name="connsiteX12" fmla="*/ 6072534 w 6253153"/>
                <a:gd name="connsiteY12" fmla="*/ 2955667 h 2977803"/>
                <a:gd name="connsiteX13" fmla="*/ 5874015 w 6253153"/>
                <a:gd name="connsiteY13" fmla="*/ 1882668 h 2977803"/>
                <a:gd name="connsiteX14" fmla="*/ 5905631 w 6253153"/>
                <a:gd name="connsiteY14" fmla="*/ 1516596 h 2977803"/>
                <a:gd name="connsiteX15" fmla="*/ 5657629 w 6253153"/>
                <a:gd name="connsiteY15" fmla="*/ 1149597 h 2977803"/>
                <a:gd name="connsiteX16" fmla="*/ 3871903 w 6253153"/>
                <a:gd name="connsiteY16" fmla="*/ 1171575 h 2977803"/>
                <a:gd name="connsiteX17" fmla="*/ 3871903 w 6253153"/>
                <a:gd name="connsiteY17" fmla="*/ 1171575 h 2977803"/>
                <a:gd name="connsiteX18" fmla="*/ 3590919 w 6253153"/>
                <a:gd name="connsiteY18" fmla="*/ 1171575 h 2977803"/>
                <a:gd name="connsiteX19" fmla="*/ 3395653 w 6253153"/>
                <a:gd name="connsiteY19" fmla="*/ 976309 h 2977803"/>
                <a:gd name="connsiteX20" fmla="*/ 3395653 w 6253153"/>
                <a:gd name="connsiteY20" fmla="*/ 488156 h 2977803"/>
                <a:gd name="connsiteX21" fmla="*/ 0 w 6253153"/>
                <a:gd name="connsiteY21" fmla="*/ 446487 h 2977803"/>
                <a:gd name="connsiteX22" fmla="*/ 3395653 w 6253153"/>
                <a:gd name="connsiteY22" fmla="*/ 195263 h 2977803"/>
                <a:gd name="connsiteX23" fmla="*/ 3395653 w 6253153"/>
                <a:gd name="connsiteY23" fmla="*/ 195266 h 2977803"/>
                <a:gd name="connsiteX0" fmla="*/ 3395653 w 6253153"/>
                <a:gd name="connsiteY0" fmla="*/ 195266 h 2977483"/>
                <a:gd name="connsiteX1" fmla="*/ 3590919 w 6253153"/>
                <a:gd name="connsiteY1" fmla="*/ 0 h 2977483"/>
                <a:gd name="connsiteX2" fmla="*/ 3871903 w 6253153"/>
                <a:gd name="connsiteY2" fmla="*/ 0 h 2977483"/>
                <a:gd name="connsiteX3" fmla="*/ 3871903 w 6253153"/>
                <a:gd name="connsiteY3" fmla="*/ 0 h 2977483"/>
                <a:gd name="connsiteX4" fmla="*/ 4586278 w 6253153"/>
                <a:gd name="connsiteY4" fmla="*/ 0 h 2977483"/>
                <a:gd name="connsiteX5" fmla="*/ 6057887 w 6253153"/>
                <a:gd name="connsiteY5" fmla="*/ 0 h 2977483"/>
                <a:gd name="connsiteX6" fmla="*/ 6253153 w 6253153"/>
                <a:gd name="connsiteY6" fmla="*/ 195266 h 2977483"/>
                <a:gd name="connsiteX7" fmla="*/ 6253153 w 6253153"/>
                <a:gd name="connsiteY7" fmla="*/ 195263 h 2977483"/>
                <a:gd name="connsiteX8" fmla="*/ 6253153 w 6253153"/>
                <a:gd name="connsiteY8" fmla="*/ 195263 h 2977483"/>
                <a:gd name="connsiteX9" fmla="*/ 6253153 w 6253153"/>
                <a:gd name="connsiteY9" fmla="*/ 488156 h 2977483"/>
                <a:gd name="connsiteX10" fmla="*/ 6253153 w 6253153"/>
                <a:gd name="connsiteY10" fmla="*/ 976309 h 2977483"/>
                <a:gd name="connsiteX11" fmla="*/ 6057887 w 6253153"/>
                <a:gd name="connsiteY11" fmla="*/ 1171575 h 2977483"/>
                <a:gd name="connsiteX12" fmla="*/ 6072534 w 6253153"/>
                <a:gd name="connsiteY12" fmla="*/ 2955667 h 2977483"/>
                <a:gd name="connsiteX13" fmla="*/ 5964276 w 6253153"/>
                <a:gd name="connsiteY13" fmla="*/ 1865818 h 2977483"/>
                <a:gd name="connsiteX14" fmla="*/ 5905631 w 6253153"/>
                <a:gd name="connsiteY14" fmla="*/ 1516596 h 2977483"/>
                <a:gd name="connsiteX15" fmla="*/ 5657629 w 6253153"/>
                <a:gd name="connsiteY15" fmla="*/ 1149597 h 2977483"/>
                <a:gd name="connsiteX16" fmla="*/ 3871903 w 6253153"/>
                <a:gd name="connsiteY16" fmla="*/ 1171575 h 2977483"/>
                <a:gd name="connsiteX17" fmla="*/ 3871903 w 6253153"/>
                <a:gd name="connsiteY17" fmla="*/ 1171575 h 2977483"/>
                <a:gd name="connsiteX18" fmla="*/ 3590919 w 6253153"/>
                <a:gd name="connsiteY18" fmla="*/ 1171575 h 2977483"/>
                <a:gd name="connsiteX19" fmla="*/ 3395653 w 6253153"/>
                <a:gd name="connsiteY19" fmla="*/ 976309 h 2977483"/>
                <a:gd name="connsiteX20" fmla="*/ 3395653 w 6253153"/>
                <a:gd name="connsiteY20" fmla="*/ 488156 h 2977483"/>
                <a:gd name="connsiteX21" fmla="*/ 0 w 6253153"/>
                <a:gd name="connsiteY21" fmla="*/ 446487 h 2977483"/>
                <a:gd name="connsiteX22" fmla="*/ 3395653 w 6253153"/>
                <a:gd name="connsiteY22" fmla="*/ 195263 h 2977483"/>
                <a:gd name="connsiteX23" fmla="*/ 3395653 w 6253153"/>
                <a:gd name="connsiteY23" fmla="*/ 195266 h 2977483"/>
                <a:gd name="connsiteX0" fmla="*/ 3395653 w 6253153"/>
                <a:gd name="connsiteY0" fmla="*/ 195266 h 2978113"/>
                <a:gd name="connsiteX1" fmla="*/ 3590919 w 6253153"/>
                <a:gd name="connsiteY1" fmla="*/ 0 h 2978113"/>
                <a:gd name="connsiteX2" fmla="*/ 3871903 w 6253153"/>
                <a:gd name="connsiteY2" fmla="*/ 0 h 2978113"/>
                <a:gd name="connsiteX3" fmla="*/ 3871903 w 6253153"/>
                <a:gd name="connsiteY3" fmla="*/ 0 h 2978113"/>
                <a:gd name="connsiteX4" fmla="*/ 4586278 w 6253153"/>
                <a:gd name="connsiteY4" fmla="*/ 0 h 2978113"/>
                <a:gd name="connsiteX5" fmla="*/ 6057887 w 6253153"/>
                <a:gd name="connsiteY5" fmla="*/ 0 h 2978113"/>
                <a:gd name="connsiteX6" fmla="*/ 6253153 w 6253153"/>
                <a:gd name="connsiteY6" fmla="*/ 195266 h 2978113"/>
                <a:gd name="connsiteX7" fmla="*/ 6253153 w 6253153"/>
                <a:gd name="connsiteY7" fmla="*/ 195263 h 2978113"/>
                <a:gd name="connsiteX8" fmla="*/ 6253153 w 6253153"/>
                <a:gd name="connsiteY8" fmla="*/ 195263 h 2978113"/>
                <a:gd name="connsiteX9" fmla="*/ 6253153 w 6253153"/>
                <a:gd name="connsiteY9" fmla="*/ 488156 h 2978113"/>
                <a:gd name="connsiteX10" fmla="*/ 6253153 w 6253153"/>
                <a:gd name="connsiteY10" fmla="*/ 976309 h 2978113"/>
                <a:gd name="connsiteX11" fmla="*/ 6057887 w 6253153"/>
                <a:gd name="connsiteY11" fmla="*/ 1171575 h 2978113"/>
                <a:gd name="connsiteX12" fmla="*/ 6072534 w 6253153"/>
                <a:gd name="connsiteY12" fmla="*/ 2955667 h 2978113"/>
                <a:gd name="connsiteX13" fmla="*/ 5964276 w 6253153"/>
                <a:gd name="connsiteY13" fmla="*/ 1865818 h 2978113"/>
                <a:gd name="connsiteX14" fmla="*/ 5905631 w 6253153"/>
                <a:gd name="connsiteY14" fmla="*/ 1516596 h 2978113"/>
                <a:gd name="connsiteX15" fmla="*/ 5657629 w 6253153"/>
                <a:gd name="connsiteY15" fmla="*/ 1149597 h 2978113"/>
                <a:gd name="connsiteX16" fmla="*/ 3871903 w 6253153"/>
                <a:gd name="connsiteY16" fmla="*/ 1171575 h 2978113"/>
                <a:gd name="connsiteX17" fmla="*/ 3871903 w 6253153"/>
                <a:gd name="connsiteY17" fmla="*/ 1171575 h 2978113"/>
                <a:gd name="connsiteX18" fmla="*/ 3590919 w 6253153"/>
                <a:gd name="connsiteY18" fmla="*/ 1171575 h 2978113"/>
                <a:gd name="connsiteX19" fmla="*/ 3395653 w 6253153"/>
                <a:gd name="connsiteY19" fmla="*/ 976309 h 2978113"/>
                <a:gd name="connsiteX20" fmla="*/ 3395653 w 6253153"/>
                <a:gd name="connsiteY20" fmla="*/ 488156 h 2978113"/>
                <a:gd name="connsiteX21" fmla="*/ 0 w 6253153"/>
                <a:gd name="connsiteY21" fmla="*/ 446487 h 2978113"/>
                <a:gd name="connsiteX22" fmla="*/ 3395653 w 6253153"/>
                <a:gd name="connsiteY22" fmla="*/ 195263 h 2978113"/>
                <a:gd name="connsiteX23" fmla="*/ 3395653 w 6253153"/>
                <a:gd name="connsiteY23" fmla="*/ 195266 h 29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53153" h="2978113">
                  <a:moveTo>
                    <a:pt x="3395653" y="195266"/>
                  </a:moveTo>
                  <a:cubicBezTo>
                    <a:pt x="3395653" y="87424"/>
                    <a:pt x="3483077" y="0"/>
                    <a:pt x="3590919" y="0"/>
                  </a:cubicBezTo>
                  <a:lnTo>
                    <a:pt x="3871903" y="0"/>
                  </a:lnTo>
                  <a:lnTo>
                    <a:pt x="3871903" y="0"/>
                  </a:lnTo>
                  <a:lnTo>
                    <a:pt x="4586278" y="0"/>
                  </a:lnTo>
                  <a:lnTo>
                    <a:pt x="6057887" y="0"/>
                  </a:lnTo>
                  <a:cubicBezTo>
                    <a:pt x="6165729" y="0"/>
                    <a:pt x="6253153" y="87424"/>
                    <a:pt x="6253153" y="195266"/>
                  </a:cubicBezTo>
                  <a:lnTo>
                    <a:pt x="6253153" y="195263"/>
                  </a:lnTo>
                  <a:lnTo>
                    <a:pt x="6253153" y="195263"/>
                  </a:lnTo>
                  <a:lnTo>
                    <a:pt x="6253153" y="488156"/>
                  </a:lnTo>
                  <a:lnTo>
                    <a:pt x="6253153" y="976309"/>
                  </a:lnTo>
                  <a:cubicBezTo>
                    <a:pt x="6253153" y="1084151"/>
                    <a:pt x="6165729" y="1171575"/>
                    <a:pt x="6057887" y="1171575"/>
                  </a:cubicBezTo>
                  <a:lnTo>
                    <a:pt x="6072534" y="2955667"/>
                  </a:lnTo>
                  <a:cubicBezTo>
                    <a:pt x="6005182" y="3139023"/>
                    <a:pt x="6020532" y="2147170"/>
                    <a:pt x="5964276" y="1865818"/>
                  </a:cubicBezTo>
                  <a:cubicBezTo>
                    <a:pt x="5923565" y="1634398"/>
                    <a:pt x="5941695" y="1638774"/>
                    <a:pt x="5905631" y="1516596"/>
                  </a:cubicBezTo>
                  <a:cubicBezTo>
                    <a:pt x="5869567" y="1394418"/>
                    <a:pt x="5983689" y="1215526"/>
                    <a:pt x="5657629" y="1149597"/>
                  </a:cubicBezTo>
                  <a:lnTo>
                    <a:pt x="3871903" y="1171575"/>
                  </a:lnTo>
                  <a:lnTo>
                    <a:pt x="3871903" y="1171575"/>
                  </a:lnTo>
                  <a:lnTo>
                    <a:pt x="3590919" y="1171575"/>
                  </a:lnTo>
                  <a:cubicBezTo>
                    <a:pt x="3483077" y="1171575"/>
                    <a:pt x="3395653" y="1084151"/>
                    <a:pt x="3395653" y="976309"/>
                  </a:cubicBezTo>
                  <a:lnTo>
                    <a:pt x="3395653" y="488156"/>
                  </a:lnTo>
                  <a:lnTo>
                    <a:pt x="0" y="446487"/>
                  </a:lnTo>
                  <a:lnTo>
                    <a:pt x="3395653" y="195263"/>
                  </a:lnTo>
                  <a:lnTo>
                    <a:pt x="3395653" y="19526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CH" dirty="0"/>
            </a:p>
          </p:txBody>
        </p:sp>
        <p:sp>
          <p:nvSpPr>
            <p:cNvPr id="3" name="ZoneTexte 2"/>
            <p:cNvSpPr txBox="1"/>
            <p:nvPr/>
          </p:nvSpPr>
          <p:spPr>
            <a:xfrm>
              <a:off x="5786436" y="1757354"/>
              <a:ext cx="2571750" cy="830997"/>
            </a:xfrm>
            <a:prstGeom prst="rect">
              <a:avLst/>
            </a:prstGeom>
            <a:noFill/>
          </p:spPr>
          <p:txBody>
            <a:bodyPr wrap="square" rtlCol="0">
              <a:spAutoFit/>
            </a:bodyPr>
            <a:lstStyle/>
            <a:p>
              <a:pPr algn="ctr"/>
              <a:r>
                <a:rPr lang="en-US" sz="2400" dirty="0" smtClean="0">
                  <a:solidFill>
                    <a:schemeClr val="bg1"/>
                  </a:solidFill>
                </a:rPr>
                <a:t>86% drop from 1985-2011 </a:t>
              </a:r>
              <a:endParaRPr lang="en-US" sz="2400" dirty="0">
                <a:solidFill>
                  <a:schemeClr val="bg1"/>
                </a:solidFill>
              </a:endParaRPr>
            </a:p>
          </p:txBody>
        </p:sp>
      </p:grpSp>
      <p:grpSp>
        <p:nvGrpSpPr>
          <p:cNvPr id="13" name="Groupe 12"/>
          <p:cNvGrpSpPr/>
          <p:nvPr/>
        </p:nvGrpSpPr>
        <p:grpSpPr>
          <a:xfrm>
            <a:off x="5493542" y="2682738"/>
            <a:ext cx="2785811" cy="1778315"/>
            <a:chOff x="5507830" y="2754178"/>
            <a:chExt cx="2785811" cy="1778315"/>
          </a:xfrm>
        </p:grpSpPr>
        <p:sp>
          <p:nvSpPr>
            <p:cNvPr id="6" name="Rectangle à coins arrondis 5"/>
            <p:cNvSpPr/>
            <p:nvPr/>
          </p:nvSpPr>
          <p:spPr>
            <a:xfrm>
              <a:off x="5507830" y="2782754"/>
              <a:ext cx="2785811" cy="1749739"/>
            </a:xfrm>
            <a:custGeom>
              <a:avLst/>
              <a:gdLst>
                <a:gd name="connsiteX0" fmla="*/ 0 w 2185986"/>
                <a:gd name="connsiteY0" fmla="*/ 127319 h 763901"/>
                <a:gd name="connsiteX1" fmla="*/ 127319 w 2185986"/>
                <a:gd name="connsiteY1" fmla="*/ 0 h 763901"/>
                <a:gd name="connsiteX2" fmla="*/ 1275159 w 2185986"/>
                <a:gd name="connsiteY2" fmla="*/ 0 h 763901"/>
                <a:gd name="connsiteX3" fmla="*/ 1275159 w 2185986"/>
                <a:gd name="connsiteY3" fmla="*/ 0 h 763901"/>
                <a:gd name="connsiteX4" fmla="*/ 1821655 w 2185986"/>
                <a:gd name="connsiteY4" fmla="*/ 0 h 763901"/>
                <a:gd name="connsiteX5" fmla="*/ 2058667 w 2185986"/>
                <a:gd name="connsiteY5" fmla="*/ 0 h 763901"/>
                <a:gd name="connsiteX6" fmla="*/ 2185986 w 2185986"/>
                <a:gd name="connsiteY6" fmla="*/ 127319 h 763901"/>
                <a:gd name="connsiteX7" fmla="*/ 2185986 w 2185986"/>
                <a:gd name="connsiteY7" fmla="*/ 445609 h 763901"/>
                <a:gd name="connsiteX8" fmla="*/ 2185986 w 2185986"/>
                <a:gd name="connsiteY8" fmla="*/ 445609 h 763901"/>
                <a:gd name="connsiteX9" fmla="*/ 2185986 w 2185986"/>
                <a:gd name="connsiteY9" fmla="*/ 636584 h 763901"/>
                <a:gd name="connsiteX10" fmla="*/ 2185986 w 2185986"/>
                <a:gd name="connsiteY10" fmla="*/ 636582 h 763901"/>
                <a:gd name="connsiteX11" fmla="*/ 2058667 w 2185986"/>
                <a:gd name="connsiteY11" fmla="*/ 763901 h 763901"/>
                <a:gd name="connsiteX12" fmla="*/ 1821655 w 2185986"/>
                <a:gd name="connsiteY12" fmla="*/ 763901 h 763901"/>
                <a:gd name="connsiteX13" fmla="*/ 2209223 w 2185986"/>
                <a:gd name="connsiteY13" fmla="*/ 1759501 h 763901"/>
                <a:gd name="connsiteX14" fmla="*/ 1275159 w 2185986"/>
                <a:gd name="connsiteY14" fmla="*/ 763901 h 763901"/>
                <a:gd name="connsiteX15" fmla="*/ 127319 w 2185986"/>
                <a:gd name="connsiteY15" fmla="*/ 763901 h 763901"/>
                <a:gd name="connsiteX16" fmla="*/ 0 w 2185986"/>
                <a:gd name="connsiteY16" fmla="*/ 636582 h 763901"/>
                <a:gd name="connsiteX17" fmla="*/ 0 w 2185986"/>
                <a:gd name="connsiteY17" fmla="*/ 636584 h 763901"/>
                <a:gd name="connsiteX18" fmla="*/ 0 w 2185986"/>
                <a:gd name="connsiteY18" fmla="*/ 445609 h 763901"/>
                <a:gd name="connsiteX19" fmla="*/ 0 w 2185986"/>
                <a:gd name="connsiteY19" fmla="*/ 445609 h 763901"/>
                <a:gd name="connsiteX20" fmla="*/ 0 w 2185986"/>
                <a:gd name="connsiteY20" fmla="*/ 127319 h 763901"/>
                <a:gd name="connsiteX0" fmla="*/ 471488 w 2680711"/>
                <a:gd name="connsiteY0" fmla="*/ 127319 h 1759501"/>
                <a:gd name="connsiteX1" fmla="*/ 598807 w 2680711"/>
                <a:gd name="connsiteY1" fmla="*/ 0 h 1759501"/>
                <a:gd name="connsiteX2" fmla="*/ 1746647 w 2680711"/>
                <a:gd name="connsiteY2" fmla="*/ 0 h 1759501"/>
                <a:gd name="connsiteX3" fmla="*/ 1746647 w 2680711"/>
                <a:gd name="connsiteY3" fmla="*/ 0 h 1759501"/>
                <a:gd name="connsiteX4" fmla="*/ 2293143 w 2680711"/>
                <a:gd name="connsiteY4" fmla="*/ 0 h 1759501"/>
                <a:gd name="connsiteX5" fmla="*/ 2530155 w 2680711"/>
                <a:gd name="connsiteY5" fmla="*/ 0 h 1759501"/>
                <a:gd name="connsiteX6" fmla="*/ 2657474 w 2680711"/>
                <a:gd name="connsiteY6" fmla="*/ 127319 h 1759501"/>
                <a:gd name="connsiteX7" fmla="*/ 2657474 w 2680711"/>
                <a:gd name="connsiteY7" fmla="*/ 445609 h 1759501"/>
                <a:gd name="connsiteX8" fmla="*/ 2657474 w 2680711"/>
                <a:gd name="connsiteY8" fmla="*/ 445609 h 1759501"/>
                <a:gd name="connsiteX9" fmla="*/ 2657474 w 2680711"/>
                <a:gd name="connsiteY9" fmla="*/ 636584 h 1759501"/>
                <a:gd name="connsiteX10" fmla="*/ 2657474 w 2680711"/>
                <a:gd name="connsiteY10" fmla="*/ 636582 h 1759501"/>
                <a:gd name="connsiteX11" fmla="*/ 2530155 w 2680711"/>
                <a:gd name="connsiteY11" fmla="*/ 763901 h 1759501"/>
                <a:gd name="connsiteX12" fmla="*/ 2293143 w 2680711"/>
                <a:gd name="connsiteY12" fmla="*/ 763901 h 1759501"/>
                <a:gd name="connsiteX13" fmla="*/ 2680711 w 2680711"/>
                <a:gd name="connsiteY13" fmla="*/ 1759501 h 1759501"/>
                <a:gd name="connsiteX14" fmla="*/ 1746647 w 2680711"/>
                <a:gd name="connsiteY14" fmla="*/ 763901 h 1759501"/>
                <a:gd name="connsiteX15" fmla="*/ 598807 w 2680711"/>
                <a:gd name="connsiteY15" fmla="*/ 763901 h 1759501"/>
                <a:gd name="connsiteX16" fmla="*/ 471488 w 2680711"/>
                <a:gd name="connsiteY16" fmla="*/ 636582 h 1759501"/>
                <a:gd name="connsiteX17" fmla="*/ 471488 w 2680711"/>
                <a:gd name="connsiteY17" fmla="*/ 636584 h 1759501"/>
                <a:gd name="connsiteX18" fmla="*/ 471488 w 2680711"/>
                <a:gd name="connsiteY18" fmla="*/ 445609 h 1759501"/>
                <a:gd name="connsiteX19" fmla="*/ 0 w 2680711"/>
                <a:gd name="connsiteY19" fmla="*/ 859946 h 1759501"/>
                <a:gd name="connsiteX20" fmla="*/ 471488 w 2680711"/>
                <a:gd name="connsiteY20" fmla="*/ 127319 h 1759501"/>
                <a:gd name="connsiteX0" fmla="*/ 471488 w 2657474"/>
                <a:gd name="connsiteY0" fmla="*/ 127319 h 859946"/>
                <a:gd name="connsiteX1" fmla="*/ 598807 w 2657474"/>
                <a:gd name="connsiteY1" fmla="*/ 0 h 859946"/>
                <a:gd name="connsiteX2" fmla="*/ 1746647 w 2657474"/>
                <a:gd name="connsiteY2" fmla="*/ 0 h 859946"/>
                <a:gd name="connsiteX3" fmla="*/ 1746647 w 2657474"/>
                <a:gd name="connsiteY3" fmla="*/ 0 h 859946"/>
                <a:gd name="connsiteX4" fmla="*/ 2293143 w 2657474"/>
                <a:gd name="connsiteY4" fmla="*/ 0 h 859946"/>
                <a:gd name="connsiteX5" fmla="*/ 2530155 w 2657474"/>
                <a:gd name="connsiteY5" fmla="*/ 0 h 859946"/>
                <a:gd name="connsiteX6" fmla="*/ 2657474 w 2657474"/>
                <a:gd name="connsiteY6" fmla="*/ 127319 h 859946"/>
                <a:gd name="connsiteX7" fmla="*/ 2657474 w 2657474"/>
                <a:gd name="connsiteY7" fmla="*/ 445609 h 859946"/>
                <a:gd name="connsiteX8" fmla="*/ 2657474 w 2657474"/>
                <a:gd name="connsiteY8" fmla="*/ 445609 h 859946"/>
                <a:gd name="connsiteX9" fmla="*/ 2657474 w 2657474"/>
                <a:gd name="connsiteY9" fmla="*/ 636584 h 859946"/>
                <a:gd name="connsiteX10" fmla="*/ 2657474 w 2657474"/>
                <a:gd name="connsiteY10" fmla="*/ 636582 h 859946"/>
                <a:gd name="connsiteX11" fmla="*/ 2530155 w 2657474"/>
                <a:gd name="connsiteY11" fmla="*/ 763901 h 859946"/>
                <a:gd name="connsiteX12" fmla="*/ 2293143 w 2657474"/>
                <a:gd name="connsiteY12" fmla="*/ 763901 h 859946"/>
                <a:gd name="connsiteX13" fmla="*/ 2109211 w 2657474"/>
                <a:gd name="connsiteY13" fmla="*/ 773664 h 859946"/>
                <a:gd name="connsiteX14" fmla="*/ 1746647 w 2657474"/>
                <a:gd name="connsiteY14" fmla="*/ 763901 h 859946"/>
                <a:gd name="connsiteX15" fmla="*/ 598807 w 2657474"/>
                <a:gd name="connsiteY15" fmla="*/ 763901 h 859946"/>
                <a:gd name="connsiteX16" fmla="*/ 471488 w 2657474"/>
                <a:gd name="connsiteY16" fmla="*/ 636582 h 859946"/>
                <a:gd name="connsiteX17" fmla="*/ 471488 w 2657474"/>
                <a:gd name="connsiteY17" fmla="*/ 636584 h 859946"/>
                <a:gd name="connsiteX18" fmla="*/ 471488 w 2657474"/>
                <a:gd name="connsiteY18" fmla="*/ 445609 h 859946"/>
                <a:gd name="connsiteX19" fmla="*/ 0 w 2657474"/>
                <a:gd name="connsiteY19" fmla="*/ 859946 h 859946"/>
                <a:gd name="connsiteX20" fmla="*/ 471488 w 2657474"/>
                <a:gd name="connsiteY20" fmla="*/ 127319 h 859946"/>
                <a:gd name="connsiteX0" fmla="*/ 471488 w 2788929"/>
                <a:gd name="connsiteY0" fmla="*/ 127319 h 1749739"/>
                <a:gd name="connsiteX1" fmla="*/ 598807 w 2788929"/>
                <a:gd name="connsiteY1" fmla="*/ 0 h 1749739"/>
                <a:gd name="connsiteX2" fmla="*/ 1746647 w 2788929"/>
                <a:gd name="connsiteY2" fmla="*/ 0 h 1749739"/>
                <a:gd name="connsiteX3" fmla="*/ 1746647 w 2788929"/>
                <a:gd name="connsiteY3" fmla="*/ 0 h 1749739"/>
                <a:gd name="connsiteX4" fmla="*/ 2293143 w 2788929"/>
                <a:gd name="connsiteY4" fmla="*/ 0 h 1749739"/>
                <a:gd name="connsiteX5" fmla="*/ 2530155 w 2788929"/>
                <a:gd name="connsiteY5" fmla="*/ 0 h 1749739"/>
                <a:gd name="connsiteX6" fmla="*/ 2657474 w 2788929"/>
                <a:gd name="connsiteY6" fmla="*/ 127319 h 1749739"/>
                <a:gd name="connsiteX7" fmla="*/ 2657474 w 2788929"/>
                <a:gd name="connsiteY7" fmla="*/ 445609 h 1749739"/>
                <a:gd name="connsiteX8" fmla="*/ 2657474 w 2788929"/>
                <a:gd name="connsiteY8" fmla="*/ 445609 h 1749739"/>
                <a:gd name="connsiteX9" fmla="*/ 2657474 w 2788929"/>
                <a:gd name="connsiteY9" fmla="*/ 636584 h 1749739"/>
                <a:gd name="connsiteX10" fmla="*/ 2657474 w 2788929"/>
                <a:gd name="connsiteY10" fmla="*/ 636582 h 1749739"/>
                <a:gd name="connsiteX11" fmla="*/ 2773043 w 2788929"/>
                <a:gd name="connsiteY11" fmla="*/ 1749739 h 1749739"/>
                <a:gd name="connsiteX12" fmla="*/ 2293143 w 2788929"/>
                <a:gd name="connsiteY12" fmla="*/ 763901 h 1749739"/>
                <a:gd name="connsiteX13" fmla="*/ 2109211 w 2788929"/>
                <a:gd name="connsiteY13" fmla="*/ 773664 h 1749739"/>
                <a:gd name="connsiteX14" fmla="*/ 1746647 w 2788929"/>
                <a:gd name="connsiteY14" fmla="*/ 763901 h 1749739"/>
                <a:gd name="connsiteX15" fmla="*/ 598807 w 2788929"/>
                <a:gd name="connsiteY15" fmla="*/ 763901 h 1749739"/>
                <a:gd name="connsiteX16" fmla="*/ 471488 w 2788929"/>
                <a:gd name="connsiteY16" fmla="*/ 636582 h 1749739"/>
                <a:gd name="connsiteX17" fmla="*/ 471488 w 2788929"/>
                <a:gd name="connsiteY17" fmla="*/ 636584 h 1749739"/>
                <a:gd name="connsiteX18" fmla="*/ 471488 w 2788929"/>
                <a:gd name="connsiteY18" fmla="*/ 445609 h 1749739"/>
                <a:gd name="connsiteX19" fmla="*/ 0 w 2788929"/>
                <a:gd name="connsiteY19" fmla="*/ 859946 h 1749739"/>
                <a:gd name="connsiteX20" fmla="*/ 471488 w 2788929"/>
                <a:gd name="connsiteY20" fmla="*/ 127319 h 1749739"/>
                <a:gd name="connsiteX0" fmla="*/ 471488 w 2783293"/>
                <a:gd name="connsiteY0" fmla="*/ 127319 h 1749739"/>
                <a:gd name="connsiteX1" fmla="*/ 598807 w 2783293"/>
                <a:gd name="connsiteY1" fmla="*/ 0 h 1749739"/>
                <a:gd name="connsiteX2" fmla="*/ 1746647 w 2783293"/>
                <a:gd name="connsiteY2" fmla="*/ 0 h 1749739"/>
                <a:gd name="connsiteX3" fmla="*/ 1746647 w 2783293"/>
                <a:gd name="connsiteY3" fmla="*/ 0 h 1749739"/>
                <a:gd name="connsiteX4" fmla="*/ 2293143 w 2783293"/>
                <a:gd name="connsiteY4" fmla="*/ 0 h 1749739"/>
                <a:gd name="connsiteX5" fmla="*/ 2530155 w 2783293"/>
                <a:gd name="connsiteY5" fmla="*/ 0 h 1749739"/>
                <a:gd name="connsiteX6" fmla="*/ 2657474 w 2783293"/>
                <a:gd name="connsiteY6" fmla="*/ 127319 h 1749739"/>
                <a:gd name="connsiteX7" fmla="*/ 2657474 w 2783293"/>
                <a:gd name="connsiteY7" fmla="*/ 445609 h 1749739"/>
                <a:gd name="connsiteX8" fmla="*/ 2657474 w 2783293"/>
                <a:gd name="connsiteY8" fmla="*/ 445609 h 1749739"/>
                <a:gd name="connsiteX9" fmla="*/ 2657474 w 2783293"/>
                <a:gd name="connsiteY9" fmla="*/ 636584 h 1749739"/>
                <a:gd name="connsiteX10" fmla="*/ 2528886 w 2783293"/>
                <a:gd name="connsiteY10" fmla="*/ 693732 h 1749739"/>
                <a:gd name="connsiteX11" fmla="*/ 2773043 w 2783293"/>
                <a:gd name="connsiteY11" fmla="*/ 1749739 h 1749739"/>
                <a:gd name="connsiteX12" fmla="*/ 2293143 w 2783293"/>
                <a:gd name="connsiteY12" fmla="*/ 763901 h 1749739"/>
                <a:gd name="connsiteX13" fmla="*/ 2109211 w 2783293"/>
                <a:gd name="connsiteY13" fmla="*/ 773664 h 1749739"/>
                <a:gd name="connsiteX14" fmla="*/ 1746647 w 2783293"/>
                <a:gd name="connsiteY14" fmla="*/ 763901 h 1749739"/>
                <a:gd name="connsiteX15" fmla="*/ 598807 w 2783293"/>
                <a:gd name="connsiteY15" fmla="*/ 763901 h 1749739"/>
                <a:gd name="connsiteX16" fmla="*/ 471488 w 2783293"/>
                <a:gd name="connsiteY16" fmla="*/ 636582 h 1749739"/>
                <a:gd name="connsiteX17" fmla="*/ 471488 w 2783293"/>
                <a:gd name="connsiteY17" fmla="*/ 636584 h 1749739"/>
                <a:gd name="connsiteX18" fmla="*/ 471488 w 2783293"/>
                <a:gd name="connsiteY18" fmla="*/ 445609 h 1749739"/>
                <a:gd name="connsiteX19" fmla="*/ 0 w 2783293"/>
                <a:gd name="connsiteY19" fmla="*/ 859946 h 1749739"/>
                <a:gd name="connsiteX20" fmla="*/ 471488 w 2783293"/>
                <a:gd name="connsiteY20" fmla="*/ 127319 h 1749739"/>
                <a:gd name="connsiteX0" fmla="*/ 471488 w 2785811"/>
                <a:gd name="connsiteY0" fmla="*/ 127319 h 1749739"/>
                <a:gd name="connsiteX1" fmla="*/ 598807 w 2785811"/>
                <a:gd name="connsiteY1" fmla="*/ 0 h 1749739"/>
                <a:gd name="connsiteX2" fmla="*/ 1746647 w 2785811"/>
                <a:gd name="connsiteY2" fmla="*/ 0 h 1749739"/>
                <a:gd name="connsiteX3" fmla="*/ 1746647 w 2785811"/>
                <a:gd name="connsiteY3" fmla="*/ 0 h 1749739"/>
                <a:gd name="connsiteX4" fmla="*/ 2293143 w 2785811"/>
                <a:gd name="connsiteY4" fmla="*/ 0 h 1749739"/>
                <a:gd name="connsiteX5" fmla="*/ 2530155 w 2785811"/>
                <a:gd name="connsiteY5" fmla="*/ 0 h 1749739"/>
                <a:gd name="connsiteX6" fmla="*/ 2657474 w 2785811"/>
                <a:gd name="connsiteY6" fmla="*/ 127319 h 1749739"/>
                <a:gd name="connsiteX7" fmla="*/ 2657474 w 2785811"/>
                <a:gd name="connsiteY7" fmla="*/ 445609 h 1749739"/>
                <a:gd name="connsiteX8" fmla="*/ 2657474 w 2785811"/>
                <a:gd name="connsiteY8" fmla="*/ 445609 h 1749739"/>
                <a:gd name="connsiteX9" fmla="*/ 2657474 w 2785811"/>
                <a:gd name="connsiteY9" fmla="*/ 636584 h 1749739"/>
                <a:gd name="connsiteX10" fmla="*/ 2600324 w 2785811"/>
                <a:gd name="connsiteY10" fmla="*/ 736594 h 1749739"/>
                <a:gd name="connsiteX11" fmla="*/ 2773043 w 2785811"/>
                <a:gd name="connsiteY11" fmla="*/ 1749739 h 1749739"/>
                <a:gd name="connsiteX12" fmla="*/ 2293143 w 2785811"/>
                <a:gd name="connsiteY12" fmla="*/ 763901 h 1749739"/>
                <a:gd name="connsiteX13" fmla="*/ 2109211 w 2785811"/>
                <a:gd name="connsiteY13" fmla="*/ 773664 h 1749739"/>
                <a:gd name="connsiteX14" fmla="*/ 1746647 w 2785811"/>
                <a:gd name="connsiteY14" fmla="*/ 763901 h 1749739"/>
                <a:gd name="connsiteX15" fmla="*/ 598807 w 2785811"/>
                <a:gd name="connsiteY15" fmla="*/ 763901 h 1749739"/>
                <a:gd name="connsiteX16" fmla="*/ 471488 w 2785811"/>
                <a:gd name="connsiteY16" fmla="*/ 636582 h 1749739"/>
                <a:gd name="connsiteX17" fmla="*/ 471488 w 2785811"/>
                <a:gd name="connsiteY17" fmla="*/ 636584 h 1749739"/>
                <a:gd name="connsiteX18" fmla="*/ 471488 w 2785811"/>
                <a:gd name="connsiteY18" fmla="*/ 445609 h 1749739"/>
                <a:gd name="connsiteX19" fmla="*/ 0 w 2785811"/>
                <a:gd name="connsiteY19" fmla="*/ 859946 h 1749739"/>
                <a:gd name="connsiteX20" fmla="*/ 471488 w 2785811"/>
                <a:gd name="connsiteY20" fmla="*/ 127319 h 174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85811" h="1749739">
                  <a:moveTo>
                    <a:pt x="471488" y="127319"/>
                  </a:moveTo>
                  <a:cubicBezTo>
                    <a:pt x="471488" y="57003"/>
                    <a:pt x="528491" y="0"/>
                    <a:pt x="598807" y="0"/>
                  </a:cubicBezTo>
                  <a:lnTo>
                    <a:pt x="1746647" y="0"/>
                  </a:lnTo>
                  <a:lnTo>
                    <a:pt x="1746647" y="0"/>
                  </a:lnTo>
                  <a:lnTo>
                    <a:pt x="2293143" y="0"/>
                  </a:lnTo>
                  <a:lnTo>
                    <a:pt x="2530155" y="0"/>
                  </a:lnTo>
                  <a:cubicBezTo>
                    <a:pt x="2600471" y="0"/>
                    <a:pt x="2657474" y="57003"/>
                    <a:pt x="2657474" y="127319"/>
                  </a:cubicBezTo>
                  <a:lnTo>
                    <a:pt x="2657474" y="445609"/>
                  </a:lnTo>
                  <a:lnTo>
                    <a:pt x="2657474" y="445609"/>
                  </a:lnTo>
                  <a:lnTo>
                    <a:pt x="2657474" y="636584"/>
                  </a:lnTo>
                  <a:lnTo>
                    <a:pt x="2600324" y="736594"/>
                  </a:lnTo>
                  <a:cubicBezTo>
                    <a:pt x="2600324" y="806910"/>
                    <a:pt x="2843359" y="1749739"/>
                    <a:pt x="2773043" y="1749739"/>
                  </a:cubicBezTo>
                  <a:lnTo>
                    <a:pt x="2293143" y="763901"/>
                  </a:lnTo>
                  <a:lnTo>
                    <a:pt x="2109211" y="773664"/>
                  </a:lnTo>
                  <a:lnTo>
                    <a:pt x="1746647" y="763901"/>
                  </a:lnTo>
                  <a:lnTo>
                    <a:pt x="598807" y="763901"/>
                  </a:lnTo>
                  <a:cubicBezTo>
                    <a:pt x="528491" y="763901"/>
                    <a:pt x="471488" y="706898"/>
                    <a:pt x="471488" y="636582"/>
                  </a:cubicBezTo>
                  <a:lnTo>
                    <a:pt x="471488" y="636584"/>
                  </a:lnTo>
                  <a:lnTo>
                    <a:pt x="471488" y="445609"/>
                  </a:lnTo>
                  <a:lnTo>
                    <a:pt x="0" y="859946"/>
                  </a:lnTo>
                  <a:cubicBezTo>
                    <a:pt x="0" y="753849"/>
                    <a:pt x="471488" y="233416"/>
                    <a:pt x="471488" y="12731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ZoneTexte 6"/>
            <p:cNvSpPr txBox="1"/>
            <p:nvPr/>
          </p:nvSpPr>
          <p:spPr>
            <a:xfrm>
              <a:off x="5900740" y="2754178"/>
              <a:ext cx="2357439" cy="830997"/>
            </a:xfrm>
            <a:prstGeom prst="rect">
              <a:avLst/>
            </a:prstGeom>
            <a:noFill/>
          </p:spPr>
          <p:txBody>
            <a:bodyPr wrap="square" rtlCol="0">
              <a:spAutoFit/>
            </a:bodyPr>
            <a:lstStyle/>
            <a:p>
              <a:pPr algn="ctr"/>
              <a:r>
                <a:rPr lang="en-US" sz="2400" dirty="0">
                  <a:solidFill>
                    <a:schemeClr val="bg2">
                      <a:lumMod val="60000"/>
                      <a:lumOff val="40000"/>
                    </a:schemeClr>
                  </a:solidFill>
                </a:rPr>
                <a:t>71% </a:t>
              </a:r>
              <a:r>
                <a:rPr lang="en-US" sz="2400" dirty="0" smtClean="0">
                  <a:solidFill>
                    <a:schemeClr val="bg2">
                      <a:lumMod val="60000"/>
                      <a:lumOff val="40000"/>
                    </a:schemeClr>
                  </a:solidFill>
                </a:rPr>
                <a:t>drop from </a:t>
              </a:r>
              <a:r>
                <a:rPr lang="en-US" sz="2400" dirty="0">
                  <a:solidFill>
                    <a:schemeClr val="bg2">
                      <a:lumMod val="60000"/>
                      <a:lumOff val="40000"/>
                    </a:schemeClr>
                  </a:solidFill>
                </a:rPr>
                <a:t>2000-2011</a:t>
              </a:r>
              <a:endParaRPr lang="fr-CH" sz="2400" dirty="0">
                <a:solidFill>
                  <a:schemeClr val="bg2">
                    <a:lumMod val="60000"/>
                    <a:lumOff val="40000"/>
                  </a:schemeClr>
                </a:solidFill>
              </a:endParaRPr>
            </a:p>
          </p:txBody>
        </p:sp>
      </p:grpSp>
    </p:spTree>
    <p:extLst>
      <p:ext uri="{BB962C8B-B14F-4D97-AF65-F5344CB8AC3E}">
        <p14:creationId xmlns:p14="http://schemas.microsoft.com/office/powerpoint/2010/main" xmlns="" val="288659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a:xfrm>
            <a:off x="4694538" y="1772155"/>
            <a:ext cx="3975681" cy="4027311"/>
          </a:xfrm>
        </p:spPr>
        <p:txBody>
          <a:bodyPr>
            <a:normAutofit fontScale="77500" lnSpcReduction="20000"/>
          </a:bodyPr>
          <a:lstStyle/>
          <a:p>
            <a:r>
              <a:rPr lang="en-US" dirty="0" smtClean="0"/>
              <a:t>Plans to address recent resurgence</a:t>
            </a:r>
          </a:p>
          <a:p>
            <a:pPr lvl="1"/>
            <a:r>
              <a:rPr lang="en-US" sz="2200" dirty="0" smtClean="0"/>
              <a:t>Routine strengthening</a:t>
            </a:r>
          </a:p>
          <a:p>
            <a:pPr lvl="1"/>
            <a:r>
              <a:rPr lang="en-US" sz="2200" dirty="0" smtClean="0"/>
              <a:t>Improving campaign funding and quality</a:t>
            </a:r>
          </a:p>
          <a:p>
            <a:pPr lvl="1"/>
            <a:r>
              <a:rPr lang="en-US" sz="2200" dirty="0" smtClean="0"/>
              <a:t>Widening target age range if needed</a:t>
            </a:r>
          </a:p>
          <a:p>
            <a:pPr lvl="1"/>
            <a:r>
              <a:rPr lang="en-US" sz="2200" dirty="0" smtClean="0"/>
              <a:t>Post-campaign coverage surveys</a:t>
            </a:r>
          </a:p>
          <a:p>
            <a:r>
              <a:rPr lang="en-US" dirty="0" smtClean="0"/>
              <a:t>GAVI supported SIAs in 2013:</a:t>
            </a:r>
          </a:p>
          <a:p>
            <a:pPr lvl="1"/>
            <a:r>
              <a:rPr lang="en-US" sz="2100" dirty="0" smtClean="0"/>
              <a:t>M in DRC, Ethiopia, and Nigeria</a:t>
            </a:r>
          </a:p>
          <a:p>
            <a:pPr lvl="1"/>
            <a:r>
              <a:rPr lang="en-US" sz="2100" dirty="0" smtClean="0"/>
              <a:t>MR in Rwanda, Cape Verde, Ghana, Senegal</a:t>
            </a:r>
          </a:p>
          <a:p>
            <a:r>
              <a:rPr lang="en-US" dirty="0" smtClean="0"/>
              <a:t>MR Initiative supported M and MR SIAs in 11 other countries</a:t>
            </a:r>
            <a:endParaRPr lang="en-US" dirty="0"/>
          </a:p>
        </p:txBody>
      </p:sp>
      <p:sp>
        <p:nvSpPr>
          <p:cNvPr id="4" name="Espace réservé du texte 3"/>
          <p:cNvSpPr>
            <a:spLocks noGrp="1"/>
          </p:cNvSpPr>
          <p:nvPr>
            <p:ph type="body" sz="quarter" idx="13"/>
          </p:nvPr>
        </p:nvSpPr>
        <p:spPr/>
        <p:txBody>
          <a:bodyPr/>
          <a:lstStyle/>
          <a:p>
            <a:r>
              <a:rPr lang="en-US" dirty="0" smtClean="0"/>
              <a:t>Response to measles resurgence in AFRO</a:t>
            </a:r>
            <a:endParaRPr lang="en-US" dirty="0"/>
          </a:p>
        </p:txBody>
      </p:sp>
      <p:sp>
        <p:nvSpPr>
          <p:cNvPr id="5" name="Espace réservé du numéro de diapositive 4"/>
          <p:cNvSpPr>
            <a:spLocks noGrp="1"/>
          </p:cNvSpPr>
          <p:nvPr>
            <p:ph type="sldNum" sz="quarter" idx="15"/>
          </p:nvPr>
        </p:nvSpPr>
        <p:spPr/>
        <p:txBody>
          <a:bodyPr/>
          <a:lstStyle/>
          <a:p>
            <a:fld id="{EAC9EF76-D347-4DE5-8542-F97088302A87}" type="slidenum">
              <a:rPr lang="fr-CH" smtClean="0"/>
              <a:pPr/>
              <a:t>11</a:t>
            </a:fld>
            <a:endParaRPr lang="fr-CH" dirty="0"/>
          </a:p>
        </p:txBody>
      </p:sp>
      <p:sp>
        <p:nvSpPr>
          <p:cNvPr id="8" name="DataSource"/>
          <p:cNvSpPr txBox="1">
            <a:spLocks noChangeArrowheads="1"/>
          </p:cNvSpPr>
          <p:nvPr/>
        </p:nvSpPr>
        <p:spPr bwMode="auto">
          <a:xfrm>
            <a:off x="632356" y="5130953"/>
            <a:ext cx="2970389" cy="413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4306" tIns="52153" rIns="104306" bIns="5215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rtl="0" eaLnBrk="1" hangingPunct="1"/>
            <a:r>
              <a:rPr lang="fr-FR" sz="1000" dirty="0">
                <a:solidFill>
                  <a:schemeClr val="bg1">
                    <a:lumMod val="50000"/>
                  </a:schemeClr>
                </a:solidFill>
                <a:latin typeface="Arial" charset="0"/>
              </a:rPr>
              <a:t>Data source: surveillance DEF </a:t>
            </a:r>
            <a:r>
              <a:rPr lang="fr-FR" sz="1000" dirty="0" smtClean="0">
                <a:solidFill>
                  <a:schemeClr val="bg1">
                    <a:lumMod val="50000"/>
                  </a:schemeClr>
                </a:solidFill>
                <a:latin typeface="Arial" charset="0"/>
              </a:rPr>
              <a:t>file</a:t>
            </a:r>
          </a:p>
          <a:p>
            <a:pPr rtl="0" eaLnBrk="1" hangingPunct="1"/>
            <a:r>
              <a:rPr lang="en-US" sz="1000" dirty="0">
                <a:solidFill>
                  <a:schemeClr val="bg1">
                    <a:lumMod val="50000"/>
                  </a:schemeClr>
                </a:solidFill>
                <a:latin typeface="Arial" charset="0"/>
              </a:rPr>
              <a:t>Data in HQ as of 5 Aug </a:t>
            </a:r>
            <a:r>
              <a:rPr lang="en-US" sz="1000" dirty="0" smtClean="0">
                <a:solidFill>
                  <a:schemeClr val="bg1">
                    <a:lumMod val="50000"/>
                  </a:schemeClr>
                </a:solidFill>
                <a:latin typeface="Arial" charset="0"/>
              </a:rPr>
              <a:t>2013</a:t>
            </a:r>
            <a:endParaRPr lang="en-US" sz="1000" dirty="0">
              <a:solidFill>
                <a:schemeClr val="bg1">
                  <a:lumMod val="50000"/>
                </a:schemeClr>
              </a:solidFill>
              <a:latin typeface="Arial"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xmlns="" val="3186591382"/>
              </p:ext>
            </p:extLst>
          </p:nvPr>
        </p:nvGraphicFramePr>
        <p:xfrm>
          <a:off x="128589" y="1522413"/>
          <a:ext cx="4724766" cy="4596072"/>
        </p:xfrm>
        <a:graphic>
          <a:graphicData uri="http://schemas.openxmlformats.org/drawingml/2006/chart">
            <c:chart xmlns:c="http://schemas.openxmlformats.org/drawingml/2006/chart" xmlns:r="http://schemas.openxmlformats.org/officeDocument/2006/relationships" r:id="rId2"/>
          </a:graphicData>
        </a:graphic>
      </p:graphicFrame>
      <p:sp>
        <p:nvSpPr>
          <p:cNvPr id="9" name="Ellipse 8"/>
          <p:cNvSpPr/>
          <p:nvPr/>
        </p:nvSpPr>
        <p:spPr>
          <a:xfrm>
            <a:off x="71441" y="1470877"/>
            <a:ext cx="742950" cy="38649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xmlns="" val="1099148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p:txBody>
          <a:bodyPr>
            <a:normAutofit fontScale="92500"/>
          </a:bodyPr>
          <a:lstStyle/>
          <a:p>
            <a:r>
              <a:rPr lang="en-US" dirty="0" smtClean="0"/>
              <a:t>Large outbreaks affecting Pakistan, Somalia</a:t>
            </a:r>
          </a:p>
          <a:p>
            <a:pPr lvl="1"/>
            <a:r>
              <a:rPr lang="en-US" sz="1700" dirty="0" smtClean="0"/>
              <a:t>GAVI and MRI outbreak funds supporting Pakistan campaign</a:t>
            </a:r>
          </a:p>
          <a:p>
            <a:r>
              <a:rPr lang="en-US" dirty="0" smtClean="0"/>
              <a:t>Sudan holding measles campaign targeting &lt;15y with UNICEF, MR Initiative support</a:t>
            </a:r>
          </a:p>
          <a:p>
            <a:r>
              <a:rPr lang="en-US" dirty="0" smtClean="0"/>
              <a:t>Humanitarian emergency in Syria and neighbors</a:t>
            </a:r>
          </a:p>
          <a:p>
            <a:r>
              <a:rPr lang="en-US" dirty="0" smtClean="0"/>
              <a:t>Challenge of supporting MIC such as MR campaigns in Jordan, Lebanon, Morocco</a:t>
            </a:r>
          </a:p>
        </p:txBody>
      </p:sp>
      <p:sp>
        <p:nvSpPr>
          <p:cNvPr id="4" name="Espace réservé du texte 3"/>
          <p:cNvSpPr>
            <a:spLocks noGrp="1"/>
          </p:cNvSpPr>
          <p:nvPr>
            <p:ph type="body" sz="quarter" idx="13"/>
          </p:nvPr>
        </p:nvSpPr>
        <p:spPr/>
        <p:txBody>
          <a:bodyPr/>
          <a:lstStyle/>
          <a:p>
            <a:r>
              <a:rPr lang="en-US" sz="2000" dirty="0" smtClean="0"/>
              <a:t>Response to outbreaks and humanitarian emergency in EMRO</a:t>
            </a:r>
            <a:endParaRPr lang="en-US" sz="2000" dirty="0"/>
          </a:p>
        </p:txBody>
      </p:sp>
      <p:sp>
        <p:nvSpPr>
          <p:cNvPr id="5" name="Espace réservé du numéro de diapositive 4"/>
          <p:cNvSpPr>
            <a:spLocks noGrp="1"/>
          </p:cNvSpPr>
          <p:nvPr>
            <p:ph type="sldNum" sz="quarter" idx="15"/>
          </p:nvPr>
        </p:nvSpPr>
        <p:spPr/>
        <p:txBody>
          <a:bodyPr/>
          <a:lstStyle/>
          <a:p>
            <a:fld id="{EAC9EF76-D347-4DE5-8542-F97088302A87}" type="slidenum">
              <a:rPr lang="fr-CH" smtClean="0"/>
              <a:pPr/>
              <a:t>12</a:t>
            </a:fld>
            <a:endParaRPr lang="fr-CH" dirty="0"/>
          </a:p>
        </p:txBody>
      </p:sp>
      <p:sp>
        <p:nvSpPr>
          <p:cNvPr id="8" name="DataSource"/>
          <p:cNvSpPr txBox="1">
            <a:spLocks noChangeArrowheads="1"/>
          </p:cNvSpPr>
          <p:nvPr/>
        </p:nvSpPr>
        <p:spPr bwMode="auto">
          <a:xfrm>
            <a:off x="4688541" y="5705384"/>
            <a:ext cx="2970389" cy="413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4306" tIns="52153" rIns="104306" bIns="5215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rtl="0" eaLnBrk="1" hangingPunct="1"/>
            <a:r>
              <a:rPr lang="fr-FR" sz="1000" dirty="0">
                <a:solidFill>
                  <a:schemeClr val="bg1">
                    <a:lumMod val="50000"/>
                  </a:schemeClr>
                </a:solidFill>
                <a:latin typeface="Arial" charset="0"/>
              </a:rPr>
              <a:t>Data source: surveillance DEF </a:t>
            </a:r>
            <a:r>
              <a:rPr lang="fr-FR" sz="1000" dirty="0" smtClean="0">
                <a:solidFill>
                  <a:schemeClr val="bg1">
                    <a:lumMod val="50000"/>
                  </a:schemeClr>
                </a:solidFill>
                <a:latin typeface="Arial" charset="0"/>
              </a:rPr>
              <a:t>file</a:t>
            </a:r>
          </a:p>
          <a:p>
            <a:pPr rtl="0" eaLnBrk="1" hangingPunct="1"/>
            <a:r>
              <a:rPr lang="en-US" sz="1000" dirty="0">
                <a:solidFill>
                  <a:schemeClr val="bg1">
                    <a:lumMod val="50000"/>
                  </a:schemeClr>
                </a:solidFill>
                <a:latin typeface="Arial" charset="0"/>
              </a:rPr>
              <a:t>Data in HQ as of 5 Aug </a:t>
            </a:r>
            <a:r>
              <a:rPr lang="en-US" sz="1000" dirty="0" smtClean="0">
                <a:solidFill>
                  <a:schemeClr val="bg1">
                    <a:lumMod val="50000"/>
                  </a:schemeClr>
                </a:solidFill>
                <a:latin typeface="Arial" charset="0"/>
              </a:rPr>
              <a:t>2013</a:t>
            </a:r>
            <a:endParaRPr lang="en-US" sz="1000" dirty="0">
              <a:solidFill>
                <a:schemeClr val="bg1">
                  <a:lumMod val="50000"/>
                </a:schemeClr>
              </a:solidFill>
              <a:latin typeface="Arial"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xmlns="" val="3297442347"/>
              </p:ext>
            </p:extLst>
          </p:nvPr>
        </p:nvGraphicFramePr>
        <p:xfrm>
          <a:off x="114301" y="1522413"/>
          <a:ext cx="4375638" cy="4596072"/>
        </p:xfrm>
        <a:graphic>
          <a:graphicData uri="http://schemas.openxmlformats.org/drawingml/2006/chart">
            <c:chart xmlns:c="http://schemas.openxmlformats.org/drawingml/2006/chart" xmlns:r="http://schemas.openxmlformats.org/officeDocument/2006/relationships" r:id="rId2"/>
          </a:graphicData>
        </a:graphic>
      </p:graphicFrame>
      <p:sp>
        <p:nvSpPr>
          <p:cNvPr id="9" name="Ellipse 8"/>
          <p:cNvSpPr/>
          <p:nvPr/>
        </p:nvSpPr>
        <p:spPr>
          <a:xfrm>
            <a:off x="1" y="1470877"/>
            <a:ext cx="742950" cy="38649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xmlns="" val="1099148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a:xfrm>
            <a:off x="5114932" y="1828801"/>
            <a:ext cx="3943350" cy="4027311"/>
          </a:xfrm>
        </p:spPr>
        <p:txBody>
          <a:bodyPr>
            <a:normAutofit lnSpcReduction="10000"/>
          </a:bodyPr>
          <a:lstStyle/>
          <a:p>
            <a:r>
              <a:rPr lang="en-US" dirty="0" smtClean="0"/>
              <a:t>New Accelerated Plan for Action for the region</a:t>
            </a:r>
          </a:p>
          <a:p>
            <a:r>
              <a:rPr lang="en-US" dirty="0"/>
              <a:t>Large </a:t>
            </a:r>
            <a:r>
              <a:rPr lang="en-US" dirty="0" smtClean="0"/>
              <a:t>outbreaks </a:t>
            </a:r>
            <a:r>
              <a:rPr lang="en-US" dirty="0"/>
              <a:t>in Ukraine </a:t>
            </a:r>
            <a:r>
              <a:rPr lang="en-US" dirty="0" smtClean="0"/>
              <a:t>(ending), Turkey </a:t>
            </a:r>
            <a:r>
              <a:rPr lang="en-US" dirty="0"/>
              <a:t>and </a:t>
            </a:r>
            <a:r>
              <a:rPr lang="en-US" dirty="0" smtClean="0"/>
              <a:t>Georgia (ongoing)</a:t>
            </a:r>
          </a:p>
          <a:p>
            <a:r>
              <a:rPr lang="en-US" dirty="0" smtClean="0"/>
              <a:t>Smaller outbreaks in </a:t>
            </a:r>
            <a:r>
              <a:rPr lang="en-US" dirty="0"/>
              <a:t>Azerbaijan, Germany, the Netherlands and United </a:t>
            </a:r>
            <a:r>
              <a:rPr lang="en-US" dirty="0" smtClean="0"/>
              <a:t>Kingdom</a:t>
            </a:r>
            <a:endParaRPr lang="en-US" dirty="0"/>
          </a:p>
          <a:p>
            <a:r>
              <a:rPr lang="en-US" dirty="0" smtClean="0"/>
              <a:t>1</a:t>
            </a:r>
            <a:r>
              <a:rPr lang="en-US" baseline="30000" dirty="0" smtClean="0"/>
              <a:t>st</a:t>
            </a:r>
            <a:r>
              <a:rPr lang="en-US" dirty="0" smtClean="0"/>
              <a:t> </a:t>
            </a:r>
            <a:r>
              <a:rPr lang="en-US" dirty="0"/>
              <a:t>round of status reports </a:t>
            </a:r>
            <a:r>
              <a:rPr lang="en-US" dirty="0" smtClean="0"/>
              <a:t>to Regional Verification Committee in July</a:t>
            </a:r>
            <a:endParaRPr lang="en-US" dirty="0"/>
          </a:p>
        </p:txBody>
      </p:sp>
      <p:sp>
        <p:nvSpPr>
          <p:cNvPr id="4" name="Espace réservé du texte 3"/>
          <p:cNvSpPr>
            <a:spLocks noGrp="1"/>
          </p:cNvSpPr>
          <p:nvPr>
            <p:ph type="body" sz="quarter" idx="13"/>
          </p:nvPr>
        </p:nvSpPr>
        <p:spPr/>
        <p:txBody>
          <a:bodyPr/>
          <a:lstStyle/>
          <a:p>
            <a:r>
              <a:rPr lang="en-US" sz="2000" dirty="0" smtClean="0"/>
              <a:t>Responding to measles and rubella resurgence in EURO</a:t>
            </a:r>
            <a:endParaRPr lang="en-US" sz="2000" dirty="0"/>
          </a:p>
        </p:txBody>
      </p:sp>
      <p:sp>
        <p:nvSpPr>
          <p:cNvPr id="5" name="Espace réservé du numéro de diapositive 4"/>
          <p:cNvSpPr>
            <a:spLocks noGrp="1"/>
          </p:cNvSpPr>
          <p:nvPr>
            <p:ph type="sldNum" sz="quarter" idx="15"/>
          </p:nvPr>
        </p:nvSpPr>
        <p:spPr/>
        <p:txBody>
          <a:bodyPr/>
          <a:lstStyle/>
          <a:p>
            <a:fld id="{EAC9EF76-D347-4DE5-8542-F97088302A87}" type="slidenum">
              <a:rPr lang="fr-CH" smtClean="0"/>
              <a:pPr/>
              <a:t>13</a:t>
            </a:fld>
            <a:endParaRPr lang="fr-CH" dirty="0"/>
          </a:p>
        </p:txBody>
      </p:sp>
      <p:sp>
        <p:nvSpPr>
          <p:cNvPr id="8" name="DataSource"/>
          <p:cNvSpPr txBox="1">
            <a:spLocks noChangeArrowheads="1"/>
          </p:cNvSpPr>
          <p:nvPr/>
        </p:nvSpPr>
        <p:spPr bwMode="auto">
          <a:xfrm>
            <a:off x="4688541" y="5705384"/>
            <a:ext cx="2970389" cy="413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4306" tIns="52153" rIns="104306" bIns="5215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rtl="0" eaLnBrk="1" hangingPunct="1"/>
            <a:r>
              <a:rPr lang="fr-FR" sz="1000" dirty="0">
                <a:solidFill>
                  <a:schemeClr val="bg1">
                    <a:lumMod val="50000"/>
                  </a:schemeClr>
                </a:solidFill>
                <a:latin typeface="Arial" charset="0"/>
              </a:rPr>
              <a:t>Data source: surveillance DEF </a:t>
            </a:r>
            <a:r>
              <a:rPr lang="fr-FR" sz="1000" dirty="0" smtClean="0">
                <a:solidFill>
                  <a:schemeClr val="bg1">
                    <a:lumMod val="50000"/>
                  </a:schemeClr>
                </a:solidFill>
                <a:latin typeface="Arial" charset="0"/>
              </a:rPr>
              <a:t>file</a:t>
            </a:r>
          </a:p>
          <a:p>
            <a:pPr rtl="0" eaLnBrk="1" hangingPunct="1"/>
            <a:r>
              <a:rPr lang="en-US" sz="1000" dirty="0">
                <a:solidFill>
                  <a:schemeClr val="bg1">
                    <a:lumMod val="50000"/>
                  </a:schemeClr>
                </a:solidFill>
                <a:latin typeface="Arial" charset="0"/>
              </a:rPr>
              <a:t>Data in HQ as of 5 Aug </a:t>
            </a:r>
            <a:r>
              <a:rPr lang="en-US" sz="1000" dirty="0" smtClean="0">
                <a:solidFill>
                  <a:schemeClr val="bg1">
                    <a:lumMod val="50000"/>
                  </a:schemeClr>
                </a:solidFill>
                <a:latin typeface="Arial" charset="0"/>
              </a:rPr>
              <a:t>2013</a:t>
            </a:r>
            <a:endParaRPr lang="en-US" sz="1000" dirty="0">
              <a:solidFill>
                <a:schemeClr val="bg1">
                  <a:lumMod val="50000"/>
                </a:schemeClr>
              </a:solidFill>
              <a:latin typeface="Arial"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xmlns="" val="1548164057"/>
              </p:ext>
            </p:extLst>
          </p:nvPr>
        </p:nvGraphicFramePr>
        <p:xfrm>
          <a:off x="100014" y="1585181"/>
          <a:ext cx="4931630" cy="4533304"/>
        </p:xfrm>
        <a:graphic>
          <a:graphicData uri="http://schemas.openxmlformats.org/drawingml/2006/chart">
            <c:chart xmlns:c="http://schemas.openxmlformats.org/drawingml/2006/chart" xmlns:r="http://schemas.openxmlformats.org/officeDocument/2006/relationships" r:id="rId2"/>
          </a:graphicData>
        </a:graphic>
      </p:graphicFrame>
      <p:sp>
        <p:nvSpPr>
          <p:cNvPr id="2" name="Ellipse 1"/>
          <p:cNvSpPr/>
          <p:nvPr/>
        </p:nvSpPr>
        <p:spPr>
          <a:xfrm>
            <a:off x="1" y="1528029"/>
            <a:ext cx="742950" cy="38649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xmlns="" val="1099148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a:xfrm>
            <a:off x="5230804" y="1828801"/>
            <a:ext cx="3433418" cy="4027311"/>
          </a:xfrm>
        </p:spPr>
        <p:txBody>
          <a:bodyPr>
            <a:normAutofit fontScale="92500"/>
          </a:bodyPr>
          <a:lstStyle/>
          <a:p>
            <a:r>
              <a:rPr lang="en-US" dirty="0" smtClean="0"/>
              <a:t>India completes measles SIAs this month</a:t>
            </a:r>
          </a:p>
          <a:p>
            <a:pPr lvl="1"/>
            <a:r>
              <a:rPr lang="en-US" sz="1900" dirty="0" smtClean="0"/>
              <a:t>139 M children so far</a:t>
            </a:r>
          </a:p>
          <a:p>
            <a:r>
              <a:rPr lang="en-US" dirty="0" smtClean="0"/>
              <a:t>Routine MCV1 up from 61% to 79%</a:t>
            </a:r>
          </a:p>
          <a:p>
            <a:r>
              <a:rPr lang="en-US" dirty="0" smtClean="0"/>
              <a:t>MR SIAs: Nepal in 2012, Bangladesh in 2013</a:t>
            </a:r>
          </a:p>
          <a:p>
            <a:r>
              <a:rPr lang="en-US" dirty="0" smtClean="0"/>
              <a:t>Expect this week regional goal </a:t>
            </a:r>
            <a:r>
              <a:rPr lang="en-US" dirty="0"/>
              <a:t>of measles elimination by </a:t>
            </a:r>
            <a:r>
              <a:rPr lang="en-US" dirty="0" smtClean="0"/>
              <a:t>2020</a:t>
            </a:r>
            <a:endParaRPr lang="en-US" dirty="0"/>
          </a:p>
        </p:txBody>
      </p:sp>
      <p:sp>
        <p:nvSpPr>
          <p:cNvPr id="4" name="Espace réservé du texte 3"/>
          <p:cNvSpPr>
            <a:spLocks noGrp="1"/>
          </p:cNvSpPr>
          <p:nvPr>
            <p:ph type="body" sz="quarter" idx="13"/>
          </p:nvPr>
        </p:nvSpPr>
        <p:spPr/>
        <p:txBody>
          <a:bodyPr/>
          <a:lstStyle/>
          <a:p>
            <a:r>
              <a:rPr lang="en-US" dirty="0" smtClean="0"/>
              <a:t>Measles elimination goal in SEARO?</a:t>
            </a:r>
            <a:endParaRPr lang="en-US" dirty="0"/>
          </a:p>
        </p:txBody>
      </p:sp>
      <p:sp>
        <p:nvSpPr>
          <p:cNvPr id="5" name="Espace réservé du numéro de diapositive 4"/>
          <p:cNvSpPr>
            <a:spLocks noGrp="1"/>
          </p:cNvSpPr>
          <p:nvPr>
            <p:ph type="sldNum" sz="quarter" idx="15"/>
          </p:nvPr>
        </p:nvSpPr>
        <p:spPr/>
        <p:txBody>
          <a:bodyPr/>
          <a:lstStyle/>
          <a:p>
            <a:fld id="{EAC9EF76-D347-4DE5-8542-F97088302A87}" type="slidenum">
              <a:rPr lang="fr-CH" smtClean="0"/>
              <a:pPr/>
              <a:t>14</a:t>
            </a:fld>
            <a:endParaRPr lang="fr-CH" dirty="0"/>
          </a:p>
        </p:txBody>
      </p:sp>
      <p:graphicFrame>
        <p:nvGraphicFramePr>
          <p:cNvPr id="7" name="Content Placeholder 4"/>
          <p:cNvGraphicFramePr>
            <a:graphicFrameLocks/>
          </p:cNvGraphicFramePr>
          <p:nvPr>
            <p:extLst>
              <p:ext uri="{D42A27DB-BD31-4B8C-83A1-F6EECF244321}">
                <p14:modId xmlns:p14="http://schemas.microsoft.com/office/powerpoint/2010/main" xmlns="" val="3702423860"/>
              </p:ext>
            </p:extLst>
          </p:nvPr>
        </p:nvGraphicFramePr>
        <p:xfrm>
          <a:off x="157163" y="1636714"/>
          <a:ext cx="5073641" cy="4459286"/>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note"/>
          <p:cNvSpPr txBox="1">
            <a:spLocks noChangeArrowheads="1"/>
          </p:cNvSpPr>
          <p:nvPr/>
        </p:nvSpPr>
        <p:spPr bwMode="auto">
          <a:xfrm>
            <a:off x="5387498" y="5500975"/>
            <a:ext cx="3463425" cy="566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4306" tIns="52153" rIns="104306" bIns="5215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rtl="0" eaLnBrk="1" hangingPunct="1"/>
            <a:r>
              <a:rPr lang="en-US" sz="1000" b="1" dirty="0">
                <a:solidFill>
                  <a:schemeClr val="bg1">
                    <a:lumMod val="50000"/>
                  </a:schemeClr>
                </a:solidFill>
                <a:latin typeface="Arial" charset="0"/>
              </a:rPr>
              <a:t>*India is not included in this </a:t>
            </a:r>
            <a:r>
              <a:rPr lang="en-US" sz="1000" b="1" dirty="0" smtClean="0">
                <a:solidFill>
                  <a:schemeClr val="bg1">
                    <a:lumMod val="50000"/>
                  </a:schemeClr>
                </a:solidFill>
                <a:latin typeface="Arial" charset="0"/>
              </a:rPr>
              <a:t>graph</a:t>
            </a:r>
            <a:r>
              <a:rPr lang="en-US" sz="1000" dirty="0" smtClean="0">
                <a:solidFill>
                  <a:schemeClr val="bg1">
                    <a:lumMod val="50000"/>
                  </a:schemeClr>
                </a:solidFill>
                <a:latin typeface="Arial" charset="0"/>
              </a:rPr>
              <a:t>.</a:t>
            </a:r>
          </a:p>
          <a:p>
            <a:pPr rtl="0" eaLnBrk="1" hangingPunct="1"/>
            <a:r>
              <a:rPr lang="fr-FR" sz="1000" dirty="0" smtClean="0">
                <a:solidFill>
                  <a:schemeClr val="bg1">
                    <a:lumMod val="50000"/>
                  </a:schemeClr>
                </a:solidFill>
                <a:latin typeface="Arial" charset="0"/>
              </a:rPr>
              <a:t>Data </a:t>
            </a:r>
            <a:r>
              <a:rPr lang="fr-FR" sz="1000" dirty="0">
                <a:solidFill>
                  <a:schemeClr val="bg1">
                    <a:lumMod val="50000"/>
                  </a:schemeClr>
                </a:solidFill>
                <a:latin typeface="Arial" charset="0"/>
              </a:rPr>
              <a:t>source: surveillance DEF file</a:t>
            </a:r>
            <a:endParaRPr lang="en-US" sz="1000" dirty="0">
              <a:solidFill>
                <a:schemeClr val="bg1">
                  <a:lumMod val="50000"/>
                </a:schemeClr>
              </a:solidFill>
              <a:latin typeface="Arial" charset="0"/>
            </a:endParaRPr>
          </a:p>
          <a:p>
            <a:pPr rtl="0" eaLnBrk="1" hangingPunct="1"/>
            <a:r>
              <a:rPr lang="en-US" sz="1000" dirty="0">
                <a:solidFill>
                  <a:schemeClr val="bg1">
                    <a:lumMod val="50000"/>
                  </a:schemeClr>
                </a:solidFill>
                <a:latin typeface="Arial" charset="0"/>
              </a:rPr>
              <a:t>Data in HQ as of 5 Aug </a:t>
            </a:r>
            <a:r>
              <a:rPr lang="en-US" sz="1000" dirty="0" smtClean="0">
                <a:solidFill>
                  <a:schemeClr val="bg1">
                    <a:lumMod val="50000"/>
                  </a:schemeClr>
                </a:solidFill>
                <a:latin typeface="Arial" charset="0"/>
              </a:rPr>
              <a:t>2013</a:t>
            </a:r>
            <a:endParaRPr lang="en-US" sz="1000" dirty="0">
              <a:solidFill>
                <a:schemeClr val="bg1">
                  <a:lumMod val="50000"/>
                </a:schemeClr>
              </a:solidFill>
              <a:latin typeface="Arial" charset="0"/>
            </a:endParaRPr>
          </a:p>
        </p:txBody>
      </p:sp>
      <p:sp>
        <p:nvSpPr>
          <p:cNvPr id="9" name="Ellipse 8"/>
          <p:cNvSpPr/>
          <p:nvPr/>
        </p:nvSpPr>
        <p:spPr>
          <a:xfrm>
            <a:off x="28577" y="1556605"/>
            <a:ext cx="742950" cy="38649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xmlns="" val="582930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p:txBody>
          <a:bodyPr>
            <a:normAutofit lnSpcReduction="10000"/>
          </a:bodyPr>
          <a:lstStyle/>
          <a:p>
            <a:r>
              <a:rPr lang="en-US" dirty="0" smtClean="0"/>
              <a:t>Region making remarkable progress towards elimination</a:t>
            </a:r>
          </a:p>
          <a:p>
            <a:r>
              <a:rPr lang="en-US" dirty="0" smtClean="0"/>
              <a:t>Regional TAG reaffirmed elimination goal, recommends rubella elimination</a:t>
            </a:r>
          </a:p>
          <a:p>
            <a:r>
              <a:rPr lang="en-US" dirty="0" smtClean="0"/>
              <a:t>Resurgence in China, outbreaks in Lao PDR and Viet Nam</a:t>
            </a:r>
          </a:p>
          <a:p>
            <a:r>
              <a:rPr lang="en-US" dirty="0" smtClean="0"/>
              <a:t>MR SIAs </a:t>
            </a:r>
            <a:r>
              <a:rPr lang="en-US" dirty="0"/>
              <a:t>in </a:t>
            </a:r>
            <a:r>
              <a:rPr lang="en-US" dirty="0" smtClean="0"/>
              <a:t>Cambodia, Viet Nam</a:t>
            </a:r>
          </a:p>
        </p:txBody>
      </p:sp>
      <p:sp>
        <p:nvSpPr>
          <p:cNvPr id="4" name="Espace réservé du texte 3"/>
          <p:cNvSpPr>
            <a:spLocks noGrp="1"/>
          </p:cNvSpPr>
          <p:nvPr>
            <p:ph type="body" sz="quarter" idx="13"/>
          </p:nvPr>
        </p:nvSpPr>
        <p:spPr/>
        <p:txBody>
          <a:bodyPr/>
          <a:lstStyle/>
          <a:p>
            <a:r>
              <a:rPr lang="en-US" dirty="0" smtClean="0"/>
              <a:t>Final push to eliminate measles in WPRO</a:t>
            </a:r>
            <a:endParaRPr lang="en-US" dirty="0"/>
          </a:p>
        </p:txBody>
      </p:sp>
      <p:sp>
        <p:nvSpPr>
          <p:cNvPr id="5" name="Espace réservé du numéro de diapositive 4"/>
          <p:cNvSpPr>
            <a:spLocks noGrp="1"/>
          </p:cNvSpPr>
          <p:nvPr>
            <p:ph type="sldNum" sz="quarter" idx="15"/>
          </p:nvPr>
        </p:nvSpPr>
        <p:spPr/>
        <p:txBody>
          <a:bodyPr/>
          <a:lstStyle/>
          <a:p>
            <a:fld id="{EAC9EF76-D347-4DE5-8542-F97088302A87}" type="slidenum">
              <a:rPr lang="fr-CH" smtClean="0"/>
              <a:pPr/>
              <a:t>15</a:t>
            </a:fld>
            <a:endParaRPr lang="fr-CH" dirty="0"/>
          </a:p>
        </p:txBody>
      </p:sp>
      <p:graphicFrame>
        <p:nvGraphicFramePr>
          <p:cNvPr id="6" name="Content Placeholder 4"/>
          <p:cNvGraphicFramePr>
            <a:graphicFrameLocks/>
          </p:cNvGraphicFramePr>
          <p:nvPr>
            <p:extLst>
              <p:ext uri="{D42A27DB-BD31-4B8C-83A1-F6EECF244321}">
                <p14:modId xmlns:p14="http://schemas.microsoft.com/office/powerpoint/2010/main" xmlns="" val="1111814950"/>
              </p:ext>
            </p:extLst>
          </p:nvPr>
        </p:nvGraphicFramePr>
        <p:xfrm>
          <a:off x="128588" y="1628775"/>
          <a:ext cx="4559954" cy="4514117"/>
        </p:xfrm>
        <a:graphic>
          <a:graphicData uri="http://schemas.openxmlformats.org/drawingml/2006/chart">
            <c:chart xmlns:c="http://schemas.openxmlformats.org/drawingml/2006/chart" xmlns:r="http://schemas.openxmlformats.org/officeDocument/2006/relationships" r:id="rId2"/>
          </a:graphicData>
        </a:graphic>
      </p:graphicFrame>
      <p:sp>
        <p:nvSpPr>
          <p:cNvPr id="8" name="DataSource"/>
          <p:cNvSpPr txBox="1">
            <a:spLocks noChangeArrowheads="1"/>
          </p:cNvSpPr>
          <p:nvPr/>
        </p:nvSpPr>
        <p:spPr bwMode="auto">
          <a:xfrm>
            <a:off x="4688541" y="5705384"/>
            <a:ext cx="2970389" cy="413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4306" tIns="52153" rIns="104306" bIns="52153">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rtl="0" eaLnBrk="1" hangingPunct="1"/>
            <a:r>
              <a:rPr lang="fr-FR" sz="1000" dirty="0">
                <a:solidFill>
                  <a:schemeClr val="bg1">
                    <a:lumMod val="50000"/>
                  </a:schemeClr>
                </a:solidFill>
                <a:latin typeface="Arial" charset="0"/>
              </a:rPr>
              <a:t>Data source: surveillance DEF </a:t>
            </a:r>
            <a:r>
              <a:rPr lang="fr-FR" sz="1000" dirty="0" smtClean="0">
                <a:solidFill>
                  <a:schemeClr val="bg1">
                    <a:lumMod val="50000"/>
                  </a:schemeClr>
                </a:solidFill>
                <a:latin typeface="Arial" charset="0"/>
              </a:rPr>
              <a:t>file</a:t>
            </a:r>
          </a:p>
          <a:p>
            <a:pPr rtl="0" eaLnBrk="1" hangingPunct="1"/>
            <a:r>
              <a:rPr lang="en-US" sz="1000" dirty="0">
                <a:solidFill>
                  <a:schemeClr val="bg1">
                    <a:lumMod val="50000"/>
                  </a:schemeClr>
                </a:solidFill>
                <a:latin typeface="Arial" charset="0"/>
              </a:rPr>
              <a:t>Data in HQ as of 5 Aug </a:t>
            </a:r>
            <a:r>
              <a:rPr lang="en-US" sz="1000" dirty="0" smtClean="0">
                <a:solidFill>
                  <a:schemeClr val="bg1">
                    <a:lumMod val="50000"/>
                  </a:schemeClr>
                </a:solidFill>
                <a:latin typeface="Arial" charset="0"/>
              </a:rPr>
              <a:t>2013</a:t>
            </a:r>
            <a:endParaRPr lang="en-US" sz="1000" dirty="0">
              <a:solidFill>
                <a:schemeClr val="bg1">
                  <a:lumMod val="50000"/>
                </a:schemeClr>
              </a:solidFill>
              <a:latin typeface="Arial" charset="0"/>
            </a:endParaRPr>
          </a:p>
        </p:txBody>
      </p:sp>
      <p:sp>
        <p:nvSpPr>
          <p:cNvPr id="7" name="Ellipse 6"/>
          <p:cNvSpPr/>
          <p:nvPr/>
        </p:nvSpPr>
        <p:spPr>
          <a:xfrm>
            <a:off x="73681" y="1564114"/>
            <a:ext cx="742950" cy="38649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CH"/>
          </a:p>
        </p:txBody>
      </p:sp>
    </p:spTree>
    <p:extLst>
      <p:ext uri="{BB962C8B-B14F-4D97-AF65-F5344CB8AC3E}">
        <p14:creationId xmlns:p14="http://schemas.microsoft.com/office/powerpoint/2010/main" xmlns="" val="3317011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xmlns="" val="66043674"/>
              </p:ext>
            </p:extLst>
          </p:nvPr>
        </p:nvGraphicFramePr>
        <p:xfrm>
          <a:off x="142876" y="1614488"/>
          <a:ext cx="4294188" cy="4241800"/>
        </p:xfrm>
        <a:graphic>
          <a:graphicData uri="http://schemas.openxmlformats.org/drawingml/2006/chart">
            <c:chart xmlns:c="http://schemas.openxmlformats.org/drawingml/2006/chart" xmlns:r="http://schemas.openxmlformats.org/officeDocument/2006/relationships" r:id="rId3"/>
          </a:graphicData>
        </a:graphic>
      </p:graphicFrame>
      <p:sp>
        <p:nvSpPr>
          <p:cNvPr id="6" name="Espace réservé du contenu 5"/>
          <p:cNvSpPr>
            <a:spLocks noGrp="1"/>
          </p:cNvSpPr>
          <p:nvPr>
            <p:ph sz="half" idx="2"/>
          </p:nvPr>
        </p:nvSpPr>
        <p:spPr/>
        <p:txBody>
          <a:bodyPr/>
          <a:lstStyle/>
          <a:p>
            <a:r>
              <a:rPr lang="en-US" dirty="0" smtClean="0"/>
              <a:t>Measles and rubella elimination achieved maintained</a:t>
            </a:r>
          </a:p>
          <a:p>
            <a:r>
              <a:rPr lang="en-US" dirty="0" smtClean="0"/>
              <a:t>Outbreak after importations</a:t>
            </a:r>
          </a:p>
          <a:p>
            <a:pPr lvl="1"/>
            <a:r>
              <a:rPr lang="en-US" sz="1800" dirty="0" smtClean="0"/>
              <a:t>Ecuador</a:t>
            </a:r>
          </a:p>
          <a:p>
            <a:pPr lvl="1"/>
            <a:r>
              <a:rPr lang="en-US" sz="1800" dirty="0" smtClean="0"/>
              <a:t>Brazil</a:t>
            </a:r>
          </a:p>
          <a:p>
            <a:pPr lvl="1"/>
            <a:r>
              <a:rPr lang="en-US" sz="1800" dirty="0" smtClean="0"/>
              <a:t>USA</a:t>
            </a:r>
          </a:p>
          <a:p>
            <a:r>
              <a:rPr lang="en-US" dirty="0" smtClean="0"/>
              <a:t>Big events in 2014 in Brazil: Olympics, World Cup, others</a:t>
            </a:r>
          </a:p>
          <a:p>
            <a:endParaRPr lang="en-US" dirty="0"/>
          </a:p>
        </p:txBody>
      </p:sp>
      <p:sp>
        <p:nvSpPr>
          <p:cNvPr id="8" name="Espace réservé du texte 7"/>
          <p:cNvSpPr>
            <a:spLocks noGrp="1"/>
          </p:cNvSpPr>
          <p:nvPr>
            <p:ph type="body" sz="quarter" idx="13"/>
          </p:nvPr>
        </p:nvSpPr>
        <p:spPr/>
        <p:txBody>
          <a:bodyPr/>
          <a:lstStyle/>
          <a:p>
            <a:r>
              <a:rPr lang="en-US" dirty="0"/>
              <a:t>Measles </a:t>
            </a:r>
            <a:r>
              <a:rPr lang="en-US" dirty="0" smtClean="0"/>
              <a:t>and rubella in PAHO</a:t>
            </a:r>
            <a:endParaRPr lang="fr-CH" dirty="0"/>
          </a:p>
        </p:txBody>
      </p:sp>
      <p:sp>
        <p:nvSpPr>
          <p:cNvPr id="4" name="Espace réservé du numéro de diapositive 3"/>
          <p:cNvSpPr>
            <a:spLocks noGrp="1"/>
          </p:cNvSpPr>
          <p:nvPr>
            <p:ph type="sldNum" sz="quarter" idx="15"/>
          </p:nvPr>
        </p:nvSpPr>
        <p:spPr/>
        <p:txBody>
          <a:bodyPr/>
          <a:lstStyle/>
          <a:p>
            <a:fld id="{7B2649C5-8D42-4EA4-982E-76F2BC938FF1}" type="slidenum">
              <a:rPr lang="en-US" smtClean="0"/>
              <a:pPr/>
              <a:t>16</a:t>
            </a:fld>
            <a:endParaRPr lang="en-US"/>
          </a:p>
        </p:txBody>
      </p:sp>
      <p:sp>
        <p:nvSpPr>
          <p:cNvPr id="7" name="DataSource"/>
          <p:cNvSpPr txBox="1">
            <a:spLocks noChangeArrowheads="1"/>
          </p:cNvSpPr>
          <p:nvPr/>
        </p:nvSpPr>
        <p:spPr bwMode="auto">
          <a:xfrm>
            <a:off x="1036031" y="6152946"/>
            <a:ext cx="2540000" cy="374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rtl="0" eaLnBrk="1" hangingPunct="1"/>
            <a:r>
              <a:rPr lang="fr-FR" sz="900" dirty="0">
                <a:solidFill>
                  <a:schemeClr val="bg1"/>
                </a:solidFill>
                <a:latin typeface="Arial" charset="0"/>
              </a:rPr>
              <a:t>Data source: surveillance DEF file</a:t>
            </a:r>
          </a:p>
          <a:p>
            <a:pPr rtl="0" eaLnBrk="1" hangingPunct="1"/>
            <a:r>
              <a:rPr lang="en-US" sz="900" dirty="0">
                <a:solidFill>
                  <a:schemeClr val="bg1"/>
                </a:solidFill>
                <a:latin typeface="Arial" charset="0"/>
              </a:rPr>
              <a:t>Data in HQ as of 5 Aug 2013</a:t>
            </a:r>
          </a:p>
        </p:txBody>
      </p:sp>
      <p:pic>
        <p:nvPicPr>
          <p:cNvPr id="9" name="WHOlogo"/>
          <p:cNvPicPr>
            <a:picLocks/>
          </p:cNvPicPr>
          <p:nvPr/>
        </p:nvPicPr>
        <p:blipFill>
          <a:blip r:embed="rId4">
            <a:extLst>
              <a:ext uri="{28A0092B-C50C-407E-A947-70E740481C1C}">
                <a14:useLocalDpi xmlns:a14="http://schemas.microsoft.com/office/drawing/2010/main" xmlns="" val="0"/>
              </a:ext>
            </a:extLst>
          </a:blip>
          <a:srcRect/>
          <a:stretch>
            <a:fillRect/>
          </a:stretch>
        </p:blipFill>
        <p:spPr bwMode="auto">
          <a:xfrm>
            <a:off x="8780463" y="6388050"/>
            <a:ext cx="3302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Ellipse 9"/>
          <p:cNvSpPr/>
          <p:nvPr/>
        </p:nvSpPr>
        <p:spPr>
          <a:xfrm>
            <a:off x="28576" y="1557336"/>
            <a:ext cx="742950" cy="38649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CH"/>
          </a:p>
        </p:txBody>
      </p:sp>
    </p:spTree>
    <p:extLst>
      <p:ext uri="{BB962C8B-B14F-4D97-AF65-F5344CB8AC3E}">
        <p14:creationId xmlns:p14="http://schemas.microsoft.com/office/powerpoint/2010/main" xmlns="" val="826393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0"/>
          <p:cNvPicPr>
            <a:picLocks noChangeAspect="1" noChangeArrowheads="1"/>
          </p:cNvPicPr>
          <p:nvPr/>
        </p:nvPicPr>
        <p:blipFill>
          <a:blip r:embed="rId2">
            <a:extLst>
              <a:ext uri="{28A0092B-C50C-407E-A947-70E740481C1C}">
                <a14:useLocalDpi xmlns:a14="http://schemas.microsoft.com/office/drawing/2010/main" xmlns="" val="0"/>
              </a:ext>
            </a:extLst>
          </a:blip>
          <a:srcRect l="9303" t="22420" r="10732" b="27530"/>
          <a:stretch>
            <a:fillRect/>
          </a:stretch>
        </p:blipFill>
        <p:spPr bwMode="auto">
          <a:xfrm>
            <a:off x="94203" y="1091594"/>
            <a:ext cx="8973770" cy="4211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1" name="Title"/>
          <p:cNvSpPr>
            <a:spLocks noGrp="1"/>
          </p:cNvSpPr>
          <p:nvPr>
            <p:ph type="title"/>
          </p:nvPr>
        </p:nvSpPr>
        <p:spPr>
          <a:xfrm>
            <a:off x="250825" y="119139"/>
            <a:ext cx="8694738" cy="1143000"/>
          </a:xfrm>
        </p:spPr>
        <p:txBody>
          <a:bodyPr/>
          <a:lstStyle/>
          <a:p>
            <a:pPr eaLnBrk="1" hangingPunct="1"/>
            <a:r>
              <a:rPr lang="en-US" sz="2400" dirty="0">
                <a:latin typeface="Arial" charset="0"/>
              </a:rPr>
              <a:t>Reported Measles Incidence Rate* (Jul 2012 – Jun 2013)</a:t>
            </a:r>
            <a:br>
              <a:rPr lang="en-US" sz="2400" dirty="0">
                <a:latin typeface="Arial" charset="0"/>
              </a:rPr>
            </a:br>
            <a:r>
              <a:rPr lang="en-US" sz="2000" dirty="0">
                <a:latin typeface="Arial" charset="0"/>
              </a:rPr>
              <a:t>Reported Measles Cases in 15 Large Outbreaks since Jan 2012</a:t>
            </a:r>
          </a:p>
        </p:txBody>
      </p:sp>
      <p:sp>
        <p:nvSpPr>
          <p:cNvPr id="2052" name="Footnote"/>
          <p:cNvSpPr txBox="1">
            <a:spLocks noChangeArrowheads="1"/>
          </p:cNvSpPr>
          <p:nvPr/>
        </p:nvSpPr>
        <p:spPr bwMode="auto">
          <a:xfrm>
            <a:off x="61913" y="5013193"/>
            <a:ext cx="2457450" cy="1714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168" tIns="45584" rIns="91168" bIns="4558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1200" dirty="0">
                <a:solidFill>
                  <a:prstClr val="black"/>
                </a:solidFill>
                <a:latin typeface="Arial" charset="0"/>
              </a:rPr>
              <a:t>*Rate per 1'000'000 population</a:t>
            </a:r>
          </a:p>
          <a:p>
            <a:pPr defTabSz="801472" eaLnBrk="1" fontAlgn="base" hangingPunct="1">
              <a:spcBef>
                <a:spcPct val="0"/>
              </a:spcBef>
              <a:spcAft>
                <a:spcPct val="0"/>
              </a:spcAft>
            </a:pPr>
            <a:endParaRPr lang="en-US" sz="1200" dirty="0">
              <a:solidFill>
                <a:prstClr val="black"/>
              </a:solidFill>
              <a:latin typeface="Arial" charset="0"/>
            </a:endParaRPr>
          </a:p>
          <a:p>
            <a:pPr defTabSz="801472" eaLnBrk="1" fontAlgn="base" hangingPunct="1">
              <a:spcBef>
                <a:spcPct val="0"/>
              </a:spcBef>
              <a:spcAft>
                <a:spcPct val="0"/>
              </a:spcAft>
            </a:pPr>
            <a:r>
              <a:rPr lang="en-US" sz="1200" dirty="0">
                <a:solidFill>
                  <a:prstClr val="black"/>
                </a:solidFill>
                <a:latin typeface="Arial" charset="0"/>
              </a:rPr>
              <a:t>Reported cases through end</a:t>
            </a:r>
            <a:br>
              <a:rPr lang="en-US" sz="1200" dirty="0">
                <a:solidFill>
                  <a:prstClr val="black"/>
                </a:solidFill>
                <a:latin typeface="Arial" charset="0"/>
              </a:rPr>
            </a:br>
            <a:r>
              <a:rPr lang="en-US" sz="1200" dirty="0">
                <a:solidFill>
                  <a:prstClr val="black"/>
                </a:solidFill>
                <a:latin typeface="Arial" charset="0"/>
              </a:rPr>
              <a:t>Mar 2013 except where noted †:</a:t>
            </a:r>
          </a:p>
          <a:p>
            <a:pPr marL="170937" indent="-170937" defTabSz="801472" eaLnBrk="1" fontAlgn="base" hangingPunct="1">
              <a:spcBef>
                <a:spcPct val="0"/>
              </a:spcBef>
              <a:spcAft>
                <a:spcPct val="0"/>
              </a:spcAft>
              <a:buFont typeface="Arial" pitchFamily="34" charset="0"/>
              <a:buChar char="•"/>
            </a:pPr>
            <a:r>
              <a:rPr lang="en-US" sz="900" dirty="0">
                <a:solidFill>
                  <a:prstClr val="black"/>
                </a:solidFill>
                <a:latin typeface="Arial" charset="0"/>
              </a:rPr>
              <a:t>China </a:t>
            </a:r>
            <a:r>
              <a:rPr lang="en-US" sz="900" dirty="0" err="1">
                <a:solidFill>
                  <a:prstClr val="black"/>
                </a:solidFill>
                <a:latin typeface="Arial" charset="0"/>
              </a:rPr>
              <a:t>conf</a:t>
            </a:r>
            <a:r>
              <a:rPr lang="en-US" sz="900" dirty="0">
                <a:solidFill>
                  <a:prstClr val="black"/>
                </a:solidFill>
                <a:latin typeface="Arial" charset="0"/>
              </a:rPr>
              <a:t> + comp </a:t>
            </a:r>
            <a:r>
              <a:rPr lang="en-US" sz="900" dirty="0" smtClean="0">
                <a:solidFill>
                  <a:prstClr val="black"/>
                </a:solidFill>
                <a:latin typeface="Arial" charset="0"/>
              </a:rPr>
              <a:t>thru </a:t>
            </a:r>
            <a:r>
              <a:rPr lang="en-US" sz="900" dirty="0">
                <a:solidFill>
                  <a:prstClr val="black"/>
                </a:solidFill>
                <a:latin typeface="Arial" charset="0"/>
              </a:rPr>
              <a:t>20 Aug 2013</a:t>
            </a:r>
          </a:p>
          <a:p>
            <a:pPr marL="170937" indent="-170937" defTabSz="801472" eaLnBrk="1" fontAlgn="base" hangingPunct="1">
              <a:spcBef>
                <a:spcPct val="0"/>
              </a:spcBef>
              <a:spcAft>
                <a:spcPct val="0"/>
              </a:spcAft>
              <a:buFont typeface="Arial" pitchFamily="34" charset="0"/>
              <a:buChar char="•"/>
            </a:pPr>
            <a:r>
              <a:rPr lang="en-US" sz="900" dirty="0">
                <a:solidFill>
                  <a:prstClr val="black"/>
                </a:solidFill>
                <a:latin typeface="Arial" charset="0"/>
              </a:rPr>
              <a:t>DRC through end Aug 2013</a:t>
            </a:r>
          </a:p>
          <a:p>
            <a:pPr marL="170937" indent="-170937" defTabSz="801472" eaLnBrk="1" fontAlgn="base" hangingPunct="1">
              <a:spcBef>
                <a:spcPct val="0"/>
              </a:spcBef>
              <a:spcAft>
                <a:spcPct val="0"/>
              </a:spcAft>
              <a:buFont typeface="Arial" pitchFamily="34" charset="0"/>
              <a:buChar char="•"/>
            </a:pPr>
            <a:r>
              <a:rPr lang="en-US" sz="900" dirty="0">
                <a:solidFill>
                  <a:prstClr val="black"/>
                </a:solidFill>
                <a:latin typeface="Arial" charset="0"/>
              </a:rPr>
              <a:t>Ethiopia through July 2013 </a:t>
            </a:r>
          </a:p>
          <a:p>
            <a:pPr marL="170937" indent="-170937" defTabSz="801472" eaLnBrk="1" fontAlgn="base" hangingPunct="1">
              <a:spcBef>
                <a:spcPct val="0"/>
              </a:spcBef>
              <a:spcAft>
                <a:spcPct val="0"/>
              </a:spcAft>
              <a:buFont typeface="Arial" pitchFamily="34" charset="0"/>
              <a:buChar char="•"/>
            </a:pPr>
            <a:r>
              <a:rPr lang="en-US" sz="900" dirty="0">
                <a:solidFill>
                  <a:prstClr val="black"/>
                </a:solidFill>
                <a:latin typeface="Arial" charset="0"/>
              </a:rPr>
              <a:t>Nigeria through Aug 2013</a:t>
            </a:r>
          </a:p>
          <a:p>
            <a:pPr marL="170937" indent="-170937" defTabSz="801472" eaLnBrk="1" fontAlgn="base" hangingPunct="1">
              <a:spcBef>
                <a:spcPct val="0"/>
              </a:spcBef>
              <a:spcAft>
                <a:spcPct val="0"/>
              </a:spcAft>
              <a:buFont typeface="Arial" pitchFamily="34" charset="0"/>
              <a:buChar char="•"/>
            </a:pPr>
            <a:r>
              <a:rPr lang="en-US" sz="900" dirty="0">
                <a:solidFill>
                  <a:prstClr val="black"/>
                </a:solidFill>
                <a:latin typeface="Arial" charset="0"/>
              </a:rPr>
              <a:t>Pakistan through end May 2013</a:t>
            </a:r>
          </a:p>
          <a:p>
            <a:pPr marL="170937" indent="-170937" defTabSz="801472" eaLnBrk="1" fontAlgn="base" hangingPunct="1">
              <a:spcBef>
                <a:spcPct val="0"/>
              </a:spcBef>
              <a:spcAft>
                <a:spcPct val="0"/>
              </a:spcAft>
              <a:buFont typeface="Arial" pitchFamily="34" charset="0"/>
              <a:buChar char="•"/>
            </a:pPr>
            <a:r>
              <a:rPr lang="en-US" sz="900" dirty="0">
                <a:solidFill>
                  <a:prstClr val="black"/>
                </a:solidFill>
                <a:latin typeface="Arial" charset="0"/>
              </a:rPr>
              <a:t>Somalia through end July 2013</a:t>
            </a:r>
          </a:p>
        </p:txBody>
      </p:sp>
      <p:sp>
        <p:nvSpPr>
          <p:cNvPr id="2053" name="Timestamp"/>
          <p:cNvSpPr txBox="1">
            <a:spLocks noChangeArrowheads="1"/>
          </p:cNvSpPr>
          <p:nvPr/>
        </p:nvSpPr>
        <p:spPr bwMode="auto">
          <a:xfrm>
            <a:off x="87315" y="6596063"/>
            <a:ext cx="2540000" cy="23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68" tIns="45584" rIns="91168" bIns="4558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900" dirty="0">
                <a:solidFill>
                  <a:prstClr val="black"/>
                </a:solidFill>
                <a:latin typeface="Arial" charset="0"/>
              </a:rPr>
              <a:t>Data  in  WHO HQ as of 5 August 2013</a:t>
            </a:r>
          </a:p>
        </p:txBody>
      </p:sp>
      <p:sp>
        <p:nvSpPr>
          <p:cNvPr id="2054" name="Disclaimer"/>
          <p:cNvSpPr txBox="1">
            <a:spLocks noChangeArrowheads="1"/>
          </p:cNvSpPr>
          <p:nvPr/>
        </p:nvSpPr>
        <p:spPr bwMode="auto">
          <a:xfrm>
            <a:off x="5772152" y="6165859"/>
            <a:ext cx="3048000" cy="646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68" tIns="45584" rIns="91168" bIns="4558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600" dirty="0">
                <a:solidFill>
                  <a:prstClr val="black"/>
                </a:solidFill>
                <a:latin typeface="Times New Roman" pitchFamily="18"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2013. All rights reserved.</a:t>
            </a:r>
          </a:p>
        </p:txBody>
      </p:sp>
      <p:pic>
        <p:nvPicPr>
          <p:cNvPr id="2055" name="WHOlogo"/>
          <p:cNvPicPr>
            <a:picLocks/>
          </p:cNvPicPr>
          <p:nvPr/>
        </p:nvPicPr>
        <p:blipFill>
          <a:blip r:embed="rId3">
            <a:extLst>
              <a:ext uri="{28A0092B-C50C-407E-A947-70E740481C1C}">
                <a14:useLocalDpi xmlns:a14="http://schemas.microsoft.com/office/drawing/2010/main" xmlns=""/>
              </a:ext>
            </a:extLst>
          </a:blip>
          <a:srcRect/>
          <a:stretch>
            <a:fillRect/>
          </a:stretch>
        </p:blipFill>
        <p:spPr bwMode="auto">
          <a:xfrm>
            <a:off x="8780463" y="6381750"/>
            <a:ext cx="3302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56" name="Groupe 2"/>
          <p:cNvGrpSpPr>
            <a:grpSpLocks/>
          </p:cNvGrpSpPr>
          <p:nvPr/>
        </p:nvGrpSpPr>
        <p:grpSpPr bwMode="auto">
          <a:xfrm>
            <a:off x="2294565" y="4798363"/>
            <a:ext cx="3544887" cy="2025927"/>
            <a:chOff x="2740025" y="4376503"/>
            <a:chExt cx="3032125" cy="2316499"/>
          </a:xfrm>
        </p:grpSpPr>
        <p:sp>
          <p:nvSpPr>
            <p:cNvPr id="2071" name="legend_white"/>
            <p:cNvSpPr txBox="1">
              <a:spLocks noChangeArrowheads="1"/>
            </p:cNvSpPr>
            <p:nvPr/>
          </p:nvSpPr>
          <p:spPr bwMode="auto">
            <a:xfrm>
              <a:off x="3459163" y="4425950"/>
              <a:ext cx="2120949" cy="316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1200" dirty="0">
                  <a:solidFill>
                    <a:prstClr val="black"/>
                  </a:solidFill>
                  <a:latin typeface="Arial" charset="0"/>
                </a:rPr>
                <a:t>(91 countries or 47%)</a:t>
              </a:r>
            </a:p>
          </p:txBody>
        </p:sp>
        <p:sp>
          <p:nvSpPr>
            <p:cNvPr id="2072" name="legend_pink"/>
            <p:cNvSpPr txBox="1">
              <a:spLocks noChangeArrowheads="1"/>
            </p:cNvSpPr>
            <p:nvPr/>
          </p:nvSpPr>
          <p:spPr bwMode="auto">
            <a:xfrm>
              <a:off x="3819525" y="4705350"/>
              <a:ext cx="1832595" cy="319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1200" dirty="0">
                  <a:solidFill>
                    <a:prstClr val="black"/>
                  </a:solidFill>
                  <a:latin typeface="Arial" charset="0"/>
                </a:rPr>
                <a:t>(31 countries or 16%)</a:t>
              </a:r>
            </a:p>
          </p:txBody>
        </p:sp>
        <p:sp>
          <p:nvSpPr>
            <p:cNvPr id="2073" name="legend_fushia"/>
            <p:cNvSpPr txBox="1">
              <a:spLocks noChangeArrowheads="1"/>
            </p:cNvSpPr>
            <p:nvPr/>
          </p:nvSpPr>
          <p:spPr bwMode="auto">
            <a:xfrm>
              <a:off x="4000500" y="4989513"/>
              <a:ext cx="1763713" cy="316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1200" dirty="0">
                  <a:solidFill>
                    <a:prstClr val="black"/>
                  </a:solidFill>
                  <a:latin typeface="Arial" charset="0"/>
                </a:rPr>
                <a:t>(14 countries or 7%)</a:t>
              </a:r>
            </a:p>
          </p:txBody>
        </p:sp>
        <p:sp>
          <p:nvSpPr>
            <p:cNvPr id="2074" name="legend_red"/>
            <p:cNvSpPr txBox="1">
              <a:spLocks noChangeArrowheads="1"/>
            </p:cNvSpPr>
            <p:nvPr/>
          </p:nvSpPr>
          <p:spPr bwMode="auto">
            <a:xfrm>
              <a:off x="4087813" y="5303838"/>
              <a:ext cx="1684337" cy="316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1200" dirty="0">
                  <a:solidFill>
                    <a:prstClr val="black"/>
                  </a:solidFill>
                  <a:latin typeface="Arial" charset="0"/>
                </a:rPr>
                <a:t>(33 countries or 17%)</a:t>
              </a:r>
            </a:p>
          </p:txBody>
        </p:sp>
        <p:sp>
          <p:nvSpPr>
            <p:cNvPr id="28" name="rect_legend"/>
            <p:cNvSpPr/>
            <p:nvPr/>
          </p:nvSpPr>
          <p:spPr>
            <a:xfrm>
              <a:off x="2740025" y="4376503"/>
              <a:ext cx="3023978" cy="2292585"/>
            </a:xfrm>
            <a:prstGeom prst="rect">
              <a:avLst/>
            </a:prstGeom>
            <a:noFill/>
            <a:ln w="12700" cap="flat" cmpd="sng" algn="ctr">
              <a:solidFill>
                <a:schemeClr val="accent1">
                  <a:shade val="50000"/>
                </a:schemeClr>
              </a:solidFill>
              <a:prstDash val="solid"/>
            </a:ln>
            <a:effectLst/>
            <a:extLst>
              <a:ext uri="{909E8E84-426E-40DD-AFC4-6F175D3DCCD1}">
                <a14:hiddenFill xmlns:a14="http://schemas.microsoft.com/office/drawing/2010/main" xmlns="">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472" fontAlgn="base">
                <a:spcBef>
                  <a:spcPct val="0"/>
                </a:spcBef>
                <a:spcAft>
                  <a:spcPct val="0"/>
                </a:spcAft>
              </a:pPr>
              <a:endParaRPr lang="fr-FR">
                <a:solidFill>
                  <a:srgbClr val="FFFFFF"/>
                </a:solidFill>
                <a:cs typeface="Arial" charset="0"/>
              </a:endParaRPr>
            </a:p>
          </p:txBody>
        </p:sp>
        <p:sp>
          <p:nvSpPr>
            <p:cNvPr id="29" name="rect_white"/>
            <p:cNvSpPr/>
            <p:nvPr/>
          </p:nvSpPr>
          <p:spPr>
            <a:xfrm>
              <a:off x="2882601" y="4447295"/>
              <a:ext cx="287869" cy="210562"/>
            </a:xfrm>
            <a:prstGeom prst="rect">
              <a:avLst/>
            </a:prstGeom>
            <a:noFill/>
            <a:ln w="12700" cap="flat" cmpd="sng" algn="ctr">
              <a:solidFill>
                <a:schemeClr val="accent1">
                  <a:shade val="50000"/>
                </a:schemeClr>
              </a:solidFill>
              <a:prstDash val="solid"/>
            </a:ln>
            <a:effectLst/>
            <a:extLst>
              <a:ext uri="{909E8E84-426E-40DD-AFC4-6F175D3DCCD1}">
                <a14:hiddenFill xmlns:a14="http://schemas.microsoft.com/office/drawing/2010/main" xmlns="">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472" fontAlgn="base">
                <a:spcBef>
                  <a:spcPct val="0"/>
                </a:spcBef>
                <a:spcAft>
                  <a:spcPct val="0"/>
                </a:spcAft>
              </a:pPr>
              <a:endParaRPr lang="fr-FR">
                <a:solidFill>
                  <a:srgbClr val="FFFFFF"/>
                </a:solidFill>
                <a:cs typeface="Arial" charset="0"/>
              </a:endParaRPr>
            </a:p>
          </p:txBody>
        </p:sp>
        <p:sp>
          <p:nvSpPr>
            <p:cNvPr id="2077" name="text_white"/>
            <p:cNvSpPr txBox="1">
              <a:spLocks noChangeArrowheads="1"/>
            </p:cNvSpPr>
            <p:nvPr/>
          </p:nvSpPr>
          <p:spPr bwMode="auto">
            <a:xfrm>
              <a:off x="3171825" y="4391025"/>
              <a:ext cx="846138" cy="430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a:solidFill>
                    <a:prstClr val="black"/>
                  </a:solidFill>
                  <a:latin typeface="Arial" charset="0"/>
                </a:rPr>
                <a:t>&lt;1</a:t>
              </a:r>
            </a:p>
          </p:txBody>
        </p:sp>
        <p:sp>
          <p:nvSpPr>
            <p:cNvPr id="32" name="rect_pink"/>
            <p:cNvSpPr/>
            <p:nvPr/>
          </p:nvSpPr>
          <p:spPr>
            <a:xfrm>
              <a:off x="2882601" y="5022711"/>
              <a:ext cx="287869" cy="210562"/>
            </a:xfrm>
            <a:prstGeom prst="rect">
              <a:avLst/>
            </a:prstGeom>
            <a:solidFill>
              <a:srgbClr val="FFCCCC"/>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472" fontAlgn="base">
                <a:spcBef>
                  <a:spcPct val="0"/>
                </a:spcBef>
                <a:spcAft>
                  <a:spcPct val="0"/>
                </a:spcAft>
              </a:pPr>
              <a:endParaRPr lang="fr-FR">
                <a:solidFill>
                  <a:srgbClr val="FFFFFF"/>
                </a:solidFill>
                <a:cs typeface="Arial" charset="0"/>
              </a:endParaRPr>
            </a:p>
          </p:txBody>
        </p:sp>
        <p:sp>
          <p:nvSpPr>
            <p:cNvPr id="2079" name="text_pink"/>
            <p:cNvSpPr txBox="1">
              <a:spLocks noChangeArrowheads="1"/>
            </p:cNvSpPr>
            <p:nvPr/>
          </p:nvSpPr>
          <p:spPr bwMode="auto">
            <a:xfrm>
              <a:off x="3171825" y="4678363"/>
              <a:ext cx="1279525" cy="430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a:solidFill>
                    <a:prstClr val="black"/>
                  </a:solidFill>
                  <a:latin typeface="Arial" charset="0"/>
                </a:rPr>
                <a:t>≥1 - &lt;5</a:t>
              </a:r>
            </a:p>
          </p:txBody>
        </p:sp>
        <p:sp>
          <p:nvSpPr>
            <p:cNvPr id="2080" name="text_fushia"/>
            <p:cNvSpPr txBox="1">
              <a:spLocks noChangeArrowheads="1"/>
            </p:cNvSpPr>
            <p:nvPr/>
          </p:nvSpPr>
          <p:spPr bwMode="auto">
            <a:xfrm>
              <a:off x="3171825" y="4965700"/>
              <a:ext cx="1279525" cy="430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a:solidFill>
                    <a:prstClr val="black"/>
                  </a:solidFill>
                  <a:latin typeface="Arial" charset="0"/>
                </a:rPr>
                <a:t>≥5 - &lt;10</a:t>
              </a:r>
            </a:p>
          </p:txBody>
        </p:sp>
        <p:sp>
          <p:nvSpPr>
            <p:cNvPr id="37" name="rect_red"/>
            <p:cNvSpPr/>
            <p:nvPr/>
          </p:nvSpPr>
          <p:spPr>
            <a:xfrm>
              <a:off x="2882601" y="5309511"/>
              <a:ext cx="287869" cy="210562"/>
            </a:xfrm>
            <a:prstGeom prst="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472" fontAlgn="base">
                <a:spcBef>
                  <a:spcPct val="0"/>
                </a:spcBef>
                <a:spcAft>
                  <a:spcPct val="0"/>
                </a:spcAft>
              </a:pPr>
              <a:endParaRPr lang="fr-FR">
                <a:solidFill>
                  <a:srgbClr val="FFFFFF"/>
                </a:solidFill>
                <a:cs typeface="Arial" charset="0"/>
              </a:endParaRPr>
            </a:p>
          </p:txBody>
        </p:sp>
        <p:sp>
          <p:nvSpPr>
            <p:cNvPr id="2082" name="text_red"/>
            <p:cNvSpPr txBox="1">
              <a:spLocks noChangeArrowheads="1"/>
            </p:cNvSpPr>
            <p:nvPr/>
          </p:nvSpPr>
          <p:spPr bwMode="auto">
            <a:xfrm>
              <a:off x="3171825" y="5253038"/>
              <a:ext cx="1279525" cy="430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a:solidFill>
                    <a:prstClr val="black"/>
                  </a:solidFill>
                  <a:latin typeface="Arial" charset="0"/>
                </a:rPr>
                <a:t>≥10 - &lt;50</a:t>
              </a:r>
            </a:p>
          </p:txBody>
        </p:sp>
        <p:sp>
          <p:nvSpPr>
            <p:cNvPr id="40" name="rect_purple"/>
            <p:cNvSpPr/>
            <p:nvPr/>
          </p:nvSpPr>
          <p:spPr>
            <a:xfrm>
              <a:off x="2882601" y="5598126"/>
              <a:ext cx="287869" cy="208747"/>
            </a:xfrm>
            <a:prstGeom prst="rect">
              <a:avLst/>
            </a:prstGeom>
            <a:solidFill>
              <a:srgbClr val="80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472" fontAlgn="base">
                <a:spcBef>
                  <a:spcPct val="0"/>
                </a:spcBef>
                <a:spcAft>
                  <a:spcPct val="0"/>
                </a:spcAft>
              </a:pPr>
              <a:endParaRPr lang="fr-FR">
                <a:solidFill>
                  <a:srgbClr val="FFFFFF"/>
                </a:solidFill>
                <a:cs typeface="Arial" charset="0"/>
              </a:endParaRPr>
            </a:p>
          </p:txBody>
        </p:sp>
        <p:sp>
          <p:nvSpPr>
            <p:cNvPr id="2084" name="text_purple"/>
            <p:cNvSpPr txBox="1">
              <a:spLocks noChangeArrowheads="1"/>
            </p:cNvSpPr>
            <p:nvPr/>
          </p:nvSpPr>
          <p:spPr bwMode="auto">
            <a:xfrm>
              <a:off x="3197225" y="5534026"/>
              <a:ext cx="2232025" cy="430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a:solidFill>
                    <a:prstClr val="black"/>
                  </a:solidFill>
                  <a:latin typeface="Arial" charset="0"/>
                </a:rPr>
                <a:t>≥50</a:t>
              </a:r>
            </a:p>
          </p:txBody>
        </p:sp>
        <p:sp>
          <p:nvSpPr>
            <p:cNvPr id="42" name="rect_grey"/>
            <p:cNvSpPr/>
            <p:nvPr/>
          </p:nvSpPr>
          <p:spPr>
            <a:xfrm>
              <a:off x="2882601" y="5961164"/>
              <a:ext cx="287869" cy="208747"/>
            </a:xfrm>
            <a:prstGeom prst="rect">
              <a:avLst/>
            </a:prstGeom>
            <a:solidFill>
              <a:srgbClr val="80808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472" fontAlgn="base">
                <a:spcBef>
                  <a:spcPct val="0"/>
                </a:spcBef>
                <a:spcAft>
                  <a:spcPct val="0"/>
                </a:spcAft>
              </a:pPr>
              <a:endParaRPr lang="fr-FR">
                <a:solidFill>
                  <a:srgbClr val="FFFFFF"/>
                </a:solidFill>
                <a:cs typeface="Arial" charset="0"/>
              </a:endParaRPr>
            </a:p>
          </p:txBody>
        </p:sp>
        <p:sp>
          <p:nvSpPr>
            <p:cNvPr id="2086" name="text_grey"/>
            <p:cNvSpPr txBox="1">
              <a:spLocks noChangeArrowheads="1"/>
            </p:cNvSpPr>
            <p:nvPr/>
          </p:nvSpPr>
          <p:spPr bwMode="auto">
            <a:xfrm>
              <a:off x="3198813" y="5894388"/>
              <a:ext cx="2232025" cy="319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1200">
                  <a:solidFill>
                    <a:prstClr val="black"/>
                  </a:solidFill>
                  <a:latin typeface="Arial" charset="0"/>
                </a:rPr>
                <a:t>No data reported to WHO HQ</a:t>
              </a:r>
            </a:p>
          </p:txBody>
        </p:sp>
        <p:sp>
          <p:nvSpPr>
            <p:cNvPr id="2087" name="legend_grey"/>
            <p:cNvSpPr txBox="1">
              <a:spLocks noChangeArrowheads="1"/>
            </p:cNvSpPr>
            <p:nvPr/>
          </p:nvSpPr>
          <p:spPr bwMode="auto">
            <a:xfrm>
              <a:off x="3206750" y="6102350"/>
              <a:ext cx="2089150" cy="319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1200" dirty="0">
                  <a:solidFill>
                    <a:prstClr val="black"/>
                  </a:solidFill>
                  <a:latin typeface="Arial" charset="0"/>
                </a:rPr>
                <a:t>(12 countries or 6%)</a:t>
              </a:r>
            </a:p>
          </p:txBody>
        </p:sp>
        <p:sp>
          <p:nvSpPr>
            <p:cNvPr id="2088" name="rect_grey"/>
            <p:cNvSpPr>
              <a:spLocks noChangeArrowheads="1"/>
            </p:cNvSpPr>
            <p:nvPr/>
          </p:nvSpPr>
          <p:spPr bwMode="auto">
            <a:xfrm>
              <a:off x="2882900" y="6373813"/>
              <a:ext cx="287338" cy="20955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801472" fontAlgn="base">
                <a:spcBef>
                  <a:spcPct val="0"/>
                </a:spcBef>
                <a:spcAft>
                  <a:spcPct val="0"/>
                </a:spcAft>
              </a:pPr>
              <a:endParaRPr lang="fr-FR">
                <a:solidFill>
                  <a:prstClr val="black"/>
                </a:solidFill>
                <a:cs typeface="Arial" charset="0"/>
              </a:endParaRPr>
            </a:p>
          </p:txBody>
        </p:sp>
        <p:sp>
          <p:nvSpPr>
            <p:cNvPr id="2089" name="text_grey"/>
            <p:cNvSpPr txBox="1">
              <a:spLocks noChangeArrowheads="1"/>
            </p:cNvSpPr>
            <p:nvPr/>
          </p:nvSpPr>
          <p:spPr bwMode="auto">
            <a:xfrm>
              <a:off x="3197225" y="6373813"/>
              <a:ext cx="1812925" cy="319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1200">
                  <a:solidFill>
                    <a:prstClr val="black"/>
                  </a:solidFill>
                  <a:latin typeface="Arial" charset="0"/>
                </a:rPr>
                <a:t>Not applicable</a:t>
              </a:r>
            </a:p>
          </p:txBody>
        </p:sp>
        <p:sp>
          <p:nvSpPr>
            <p:cNvPr id="47" name="rect_pinkdots"/>
            <p:cNvSpPr/>
            <p:nvPr/>
          </p:nvSpPr>
          <p:spPr>
            <a:xfrm>
              <a:off x="2882601" y="4743171"/>
              <a:ext cx="287869" cy="210562"/>
            </a:xfrm>
            <a:prstGeom prst="rect">
              <a:avLst/>
            </a:prstGeom>
            <a:pattFill prst="smGrid">
              <a:fgClr>
                <a:srgbClr val="FFFFFF"/>
              </a:fgClr>
              <a:bgClr>
                <a:srgbClr val="FF7C80"/>
              </a:bgClr>
            </a:patt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472" fontAlgn="base">
                <a:spcBef>
                  <a:spcPct val="0"/>
                </a:spcBef>
                <a:spcAft>
                  <a:spcPct val="0"/>
                </a:spcAft>
              </a:pPr>
              <a:endParaRPr lang="fr-FR">
                <a:solidFill>
                  <a:srgbClr val="FFFFFF"/>
                </a:solidFill>
                <a:cs typeface="Arial" charset="0"/>
              </a:endParaRPr>
            </a:p>
          </p:txBody>
        </p:sp>
        <p:sp>
          <p:nvSpPr>
            <p:cNvPr id="2091" name="legend_purple"/>
            <p:cNvSpPr txBox="1">
              <a:spLocks noChangeArrowheads="1"/>
            </p:cNvSpPr>
            <p:nvPr/>
          </p:nvSpPr>
          <p:spPr bwMode="auto">
            <a:xfrm>
              <a:off x="3571875" y="5575300"/>
              <a:ext cx="2192338" cy="316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1200" dirty="0">
                  <a:solidFill>
                    <a:prstClr val="black"/>
                  </a:solidFill>
                  <a:latin typeface="Arial" charset="0"/>
                </a:rPr>
                <a:t>(13 countries or 7%)</a:t>
              </a:r>
            </a:p>
          </p:txBody>
        </p:sp>
      </p:grpSp>
      <p:sp>
        <p:nvSpPr>
          <p:cNvPr id="2057" name="AutoShape 39"/>
          <p:cNvSpPr>
            <a:spLocks noChangeArrowheads="1"/>
          </p:cNvSpPr>
          <p:nvPr/>
        </p:nvSpPr>
        <p:spPr bwMode="auto">
          <a:xfrm>
            <a:off x="471505" y="1212850"/>
            <a:ext cx="1652587" cy="400050"/>
          </a:xfrm>
          <a:prstGeom prst="wedgeRectCallout">
            <a:avLst>
              <a:gd name="adj1" fmla="val 235148"/>
              <a:gd name="adj2" fmla="val 219654"/>
            </a:avLst>
          </a:prstGeom>
          <a:solidFill>
            <a:srgbClr val="92D050">
              <a:alpha val="49019"/>
            </a:srgbClr>
          </a:solidFill>
          <a:ln w="9525" algn="ctr">
            <a:solidFill>
              <a:schemeClr val="tx1"/>
            </a:solidFill>
            <a:miter lim="800000"/>
            <a:headEnd/>
            <a:tailEnd/>
          </a:ln>
          <a:effectLst/>
          <a:extLst/>
        </p:spPr>
        <p:txBody>
          <a:bodyPr lIns="91104" tIns="45552" rIns="91104" bIns="45552" anchor="ctr" anchorCtr="1">
            <a:spAutoFit/>
          </a:bodyPr>
          <a:lstStyle/>
          <a:p>
            <a:pPr algn="r" defTabSz="801472" fontAlgn="base">
              <a:spcBef>
                <a:spcPct val="0"/>
              </a:spcBef>
              <a:spcAft>
                <a:spcPct val="0"/>
              </a:spcAft>
            </a:pPr>
            <a:r>
              <a:rPr lang="en-GB" sz="1000" b="1" dirty="0">
                <a:solidFill>
                  <a:prstClr val="black"/>
                </a:solidFill>
                <a:cs typeface="Arial" charset="0"/>
              </a:rPr>
              <a:t>Ukraine: 12,744 in 2012</a:t>
            </a:r>
          </a:p>
          <a:p>
            <a:pPr algn="r" defTabSz="801472" fontAlgn="base">
              <a:spcBef>
                <a:spcPct val="0"/>
              </a:spcBef>
              <a:spcAft>
                <a:spcPct val="0"/>
              </a:spcAft>
            </a:pPr>
            <a:r>
              <a:rPr lang="en-GB" sz="1000" b="1" dirty="0">
                <a:solidFill>
                  <a:prstClr val="black"/>
                </a:solidFill>
                <a:cs typeface="Arial" charset="0"/>
              </a:rPr>
              <a:t>1,821 in 2013</a:t>
            </a:r>
            <a:endParaRPr lang="en-US" sz="1000" b="1" dirty="0">
              <a:solidFill>
                <a:prstClr val="black"/>
              </a:solidFill>
              <a:cs typeface="Arial" charset="0"/>
            </a:endParaRPr>
          </a:p>
        </p:txBody>
      </p:sp>
      <p:sp>
        <p:nvSpPr>
          <p:cNvPr id="2058" name="AutoShape 34"/>
          <p:cNvSpPr>
            <a:spLocks noChangeArrowheads="1"/>
          </p:cNvSpPr>
          <p:nvPr/>
        </p:nvSpPr>
        <p:spPr bwMode="auto">
          <a:xfrm>
            <a:off x="6129339" y="5531250"/>
            <a:ext cx="1508125" cy="400050"/>
          </a:xfrm>
          <a:prstGeom prst="wedgeRectCallout">
            <a:avLst>
              <a:gd name="adj1" fmla="val -89226"/>
              <a:gd name="adj2" fmla="val -583976"/>
            </a:avLst>
          </a:prstGeom>
          <a:solidFill>
            <a:srgbClr val="92D050">
              <a:alpha val="49019"/>
            </a:srgbClr>
          </a:solidFill>
          <a:ln w="9525" algn="ctr">
            <a:solidFill>
              <a:schemeClr val="tx1"/>
            </a:solidFill>
            <a:miter lim="800000"/>
            <a:headEnd/>
            <a:tailEnd/>
          </a:ln>
          <a:effectLst/>
          <a:extLst/>
        </p:spPr>
        <p:txBody>
          <a:bodyPr lIns="91104" tIns="45552" rIns="91104" bIns="45552" anchor="ctr" anchorCtr="1">
            <a:spAutoFit/>
          </a:bodyPr>
          <a:lstStyle/>
          <a:p>
            <a:pPr algn="r" defTabSz="801472" fontAlgn="base">
              <a:spcBef>
                <a:spcPct val="0"/>
              </a:spcBef>
              <a:spcAft>
                <a:spcPct val="0"/>
              </a:spcAft>
            </a:pPr>
            <a:r>
              <a:rPr lang="en-GB" sz="1000" b="1" dirty="0">
                <a:solidFill>
                  <a:prstClr val="black"/>
                </a:solidFill>
                <a:cs typeface="Arial" charset="0"/>
              </a:rPr>
              <a:t>Somalia</a:t>
            </a:r>
            <a:r>
              <a:rPr lang="en-GB" sz="1000" b="1" dirty="0">
                <a:solidFill>
                  <a:srgbClr val="000000"/>
                </a:solidFill>
                <a:cs typeface="Arial" charset="0"/>
              </a:rPr>
              <a:t>†</a:t>
            </a:r>
            <a:r>
              <a:rPr lang="en-GB" sz="1000" b="1" dirty="0">
                <a:solidFill>
                  <a:prstClr val="black"/>
                </a:solidFill>
                <a:cs typeface="Arial" charset="0"/>
              </a:rPr>
              <a:t>: 9,983 in 2012</a:t>
            </a:r>
          </a:p>
          <a:p>
            <a:pPr algn="r" defTabSz="801472" fontAlgn="base">
              <a:spcBef>
                <a:spcPct val="0"/>
              </a:spcBef>
              <a:spcAft>
                <a:spcPct val="0"/>
              </a:spcAft>
            </a:pPr>
            <a:r>
              <a:rPr lang="en-GB" sz="1000" b="1" dirty="0">
                <a:solidFill>
                  <a:prstClr val="black"/>
                </a:solidFill>
                <a:cs typeface="Arial" charset="0"/>
              </a:rPr>
              <a:t>1,593 in 2013</a:t>
            </a:r>
            <a:endParaRPr lang="en-US" sz="1000" b="1" dirty="0">
              <a:solidFill>
                <a:prstClr val="black"/>
              </a:solidFill>
              <a:cs typeface="Arial" charset="0"/>
            </a:endParaRPr>
          </a:p>
        </p:txBody>
      </p:sp>
      <p:sp>
        <p:nvSpPr>
          <p:cNvPr id="2060" name="AutoShape 36"/>
          <p:cNvSpPr>
            <a:spLocks noChangeArrowheads="1"/>
          </p:cNvSpPr>
          <p:nvPr/>
        </p:nvSpPr>
        <p:spPr bwMode="auto">
          <a:xfrm>
            <a:off x="369888" y="3363913"/>
            <a:ext cx="1584325" cy="400050"/>
          </a:xfrm>
          <a:prstGeom prst="wedgeRectCallout">
            <a:avLst>
              <a:gd name="adj1" fmla="val 224477"/>
              <a:gd name="adj2" fmla="val -83586"/>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104" tIns="45552" rIns="91104" bIns="45552" anchor="ctr" anchorCtr="1">
            <a:spAutoFit/>
          </a:bodyPr>
          <a:lstStyle/>
          <a:p>
            <a:pPr algn="r" defTabSz="801472" fontAlgn="base">
              <a:spcBef>
                <a:spcPct val="0"/>
              </a:spcBef>
              <a:spcAft>
                <a:spcPct val="0"/>
              </a:spcAft>
            </a:pPr>
            <a:r>
              <a:rPr lang="en-GB" sz="1000" b="1" dirty="0">
                <a:solidFill>
                  <a:srgbClr val="000000"/>
                </a:solidFill>
                <a:cs typeface="Arial" charset="0"/>
              </a:rPr>
              <a:t>Nigeria†: 19,062 in 2012</a:t>
            </a:r>
          </a:p>
          <a:p>
            <a:pPr algn="r" defTabSz="801472" fontAlgn="base">
              <a:spcBef>
                <a:spcPct val="0"/>
              </a:spcBef>
              <a:spcAft>
                <a:spcPct val="0"/>
              </a:spcAft>
            </a:pPr>
            <a:r>
              <a:rPr lang="en-GB" sz="1000" b="1" dirty="0">
                <a:solidFill>
                  <a:srgbClr val="000000"/>
                </a:solidFill>
                <a:cs typeface="Arial" charset="0"/>
              </a:rPr>
              <a:t>48,619 in 2013</a:t>
            </a:r>
            <a:endParaRPr lang="en-US" sz="1000" b="1" dirty="0">
              <a:solidFill>
                <a:srgbClr val="000000"/>
              </a:solidFill>
              <a:cs typeface="Arial" charset="0"/>
            </a:endParaRPr>
          </a:p>
        </p:txBody>
      </p:sp>
      <p:sp>
        <p:nvSpPr>
          <p:cNvPr id="2061" name="AutoShape 26"/>
          <p:cNvSpPr>
            <a:spLocks noChangeArrowheads="1"/>
          </p:cNvSpPr>
          <p:nvPr/>
        </p:nvSpPr>
        <p:spPr bwMode="auto">
          <a:xfrm>
            <a:off x="61930" y="1716807"/>
            <a:ext cx="1331317" cy="400050"/>
          </a:xfrm>
          <a:prstGeom prst="wedgeRectCallout">
            <a:avLst>
              <a:gd name="adj1" fmla="val 325939"/>
              <a:gd name="adj2" fmla="val 113368"/>
            </a:avLst>
          </a:prstGeom>
          <a:solidFill>
            <a:srgbClr val="92D050">
              <a:alpha val="49019"/>
            </a:srgbClr>
          </a:solidFill>
          <a:ln w="9525" algn="ctr">
            <a:solidFill>
              <a:schemeClr val="tx1"/>
            </a:solidFill>
            <a:miter lim="800000"/>
            <a:headEnd/>
            <a:tailEnd/>
          </a:ln>
          <a:effectLst/>
          <a:extLst/>
        </p:spPr>
        <p:txBody>
          <a:bodyPr wrap="square" lIns="35881" tIns="45552" rIns="35881" bIns="45552" anchor="ctr" anchorCtr="1">
            <a:spAutoFit/>
          </a:bodyPr>
          <a:lstStyle/>
          <a:p>
            <a:pPr algn="r" defTabSz="801472" fontAlgn="base">
              <a:spcBef>
                <a:spcPct val="0"/>
              </a:spcBef>
              <a:spcAft>
                <a:spcPct val="0"/>
              </a:spcAft>
            </a:pPr>
            <a:r>
              <a:rPr lang="en-GB" sz="1000" b="1" dirty="0">
                <a:solidFill>
                  <a:prstClr val="black"/>
                </a:solidFill>
                <a:cs typeface="Arial" charset="0"/>
              </a:rPr>
              <a:t>Romania: 4,271 in 2012</a:t>
            </a:r>
          </a:p>
          <a:p>
            <a:pPr algn="r" defTabSz="801472" fontAlgn="base">
              <a:spcBef>
                <a:spcPct val="0"/>
              </a:spcBef>
              <a:spcAft>
                <a:spcPct val="0"/>
              </a:spcAft>
            </a:pPr>
            <a:r>
              <a:rPr lang="en-GB" sz="1000" b="1" dirty="0">
                <a:solidFill>
                  <a:prstClr val="black"/>
                </a:solidFill>
                <a:cs typeface="Arial" charset="0"/>
              </a:rPr>
              <a:t>1,026 in 2013</a:t>
            </a:r>
            <a:endParaRPr lang="en-US" sz="1000" b="1" dirty="0">
              <a:solidFill>
                <a:prstClr val="black"/>
              </a:solidFill>
              <a:cs typeface="Arial" charset="0"/>
            </a:endParaRPr>
          </a:p>
        </p:txBody>
      </p:sp>
      <p:sp>
        <p:nvSpPr>
          <p:cNvPr id="2062" name="AutoShape 37"/>
          <p:cNvSpPr>
            <a:spLocks noChangeArrowheads="1"/>
          </p:cNvSpPr>
          <p:nvPr/>
        </p:nvSpPr>
        <p:spPr bwMode="auto">
          <a:xfrm>
            <a:off x="539750" y="4567238"/>
            <a:ext cx="1584325" cy="400050"/>
          </a:xfrm>
          <a:prstGeom prst="wedgeRectCallout">
            <a:avLst>
              <a:gd name="adj1" fmla="val 227514"/>
              <a:gd name="adj2" fmla="val -262056"/>
            </a:avLst>
          </a:prstGeom>
          <a:solidFill>
            <a:srgbClr val="92D050">
              <a:alpha val="49019"/>
            </a:srgbClr>
          </a:solidFill>
          <a:ln w="9525" algn="ctr">
            <a:solidFill>
              <a:schemeClr val="tx1"/>
            </a:solidFill>
            <a:miter lim="800000"/>
            <a:headEnd/>
            <a:tailEnd/>
          </a:ln>
          <a:effectLst/>
          <a:extLst/>
        </p:spPr>
        <p:txBody>
          <a:bodyPr lIns="91104" tIns="45552" rIns="91104" bIns="45552" anchor="ctr" anchorCtr="1">
            <a:spAutoFit/>
          </a:bodyPr>
          <a:lstStyle/>
          <a:p>
            <a:pPr algn="r" defTabSz="801472" fontAlgn="base">
              <a:spcBef>
                <a:spcPct val="0"/>
              </a:spcBef>
              <a:spcAft>
                <a:spcPct val="0"/>
              </a:spcAft>
            </a:pPr>
            <a:r>
              <a:rPr lang="en-GB" sz="1000" b="1" dirty="0">
                <a:solidFill>
                  <a:srgbClr val="000000"/>
                </a:solidFill>
                <a:cs typeface="Arial" charset="0"/>
              </a:rPr>
              <a:t>Angola: 4,442 in 2012</a:t>
            </a:r>
          </a:p>
          <a:p>
            <a:pPr algn="r" defTabSz="801472" fontAlgn="base">
              <a:spcBef>
                <a:spcPct val="0"/>
              </a:spcBef>
              <a:spcAft>
                <a:spcPct val="0"/>
              </a:spcAft>
            </a:pPr>
            <a:r>
              <a:rPr lang="en-GB" sz="1000" b="1" dirty="0">
                <a:solidFill>
                  <a:srgbClr val="000000"/>
                </a:solidFill>
                <a:cs typeface="Arial" charset="0"/>
              </a:rPr>
              <a:t>1,736 in 2013</a:t>
            </a:r>
            <a:endParaRPr lang="en-US" sz="1000" b="1" dirty="0">
              <a:solidFill>
                <a:srgbClr val="000000"/>
              </a:solidFill>
              <a:cs typeface="Arial" charset="0"/>
            </a:endParaRPr>
          </a:p>
        </p:txBody>
      </p:sp>
      <p:sp>
        <p:nvSpPr>
          <p:cNvPr id="2063" name="AutoShape 33"/>
          <p:cNvSpPr>
            <a:spLocks noChangeArrowheads="1"/>
          </p:cNvSpPr>
          <p:nvPr/>
        </p:nvSpPr>
        <p:spPr bwMode="auto">
          <a:xfrm>
            <a:off x="373063" y="3844925"/>
            <a:ext cx="2035175" cy="400050"/>
          </a:xfrm>
          <a:prstGeom prst="wedgeRectCallout">
            <a:avLst>
              <a:gd name="adj1" fmla="val 177704"/>
              <a:gd name="adj2" fmla="val -140194"/>
            </a:avLst>
          </a:prstGeom>
          <a:solidFill>
            <a:srgbClr val="FFC000">
              <a:alpha val="49019"/>
            </a:srgbClr>
          </a:solidFill>
          <a:ln w="9525" algn="ctr">
            <a:solidFill>
              <a:schemeClr val="tx1"/>
            </a:solidFill>
            <a:miter lim="800000"/>
            <a:headEnd/>
            <a:tailEnd/>
          </a:ln>
          <a:effectLst/>
          <a:extLst/>
        </p:spPr>
        <p:txBody>
          <a:bodyPr lIns="91104" tIns="45552" rIns="91104" bIns="45552" anchor="ctr" anchorCtr="1">
            <a:spAutoFit/>
          </a:bodyPr>
          <a:lstStyle/>
          <a:p>
            <a:pPr algn="r" defTabSz="801472" fontAlgn="base">
              <a:spcBef>
                <a:spcPct val="0"/>
              </a:spcBef>
              <a:spcAft>
                <a:spcPct val="0"/>
              </a:spcAft>
            </a:pPr>
            <a:r>
              <a:rPr lang="en-GB" sz="1000" b="1" dirty="0">
                <a:solidFill>
                  <a:srgbClr val="000000"/>
                </a:solidFill>
                <a:cs typeface="Arial" charset="0"/>
              </a:rPr>
              <a:t>Dem Rep Congo†: 73,794 in 2012</a:t>
            </a:r>
          </a:p>
          <a:p>
            <a:pPr algn="r" defTabSz="801472" fontAlgn="base">
              <a:spcBef>
                <a:spcPct val="0"/>
              </a:spcBef>
              <a:spcAft>
                <a:spcPct val="0"/>
              </a:spcAft>
            </a:pPr>
            <a:r>
              <a:rPr lang="en-GB" sz="1000" b="1" dirty="0">
                <a:solidFill>
                  <a:srgbClr val="000000"/>
                </a:solidFill>
                <a:cs typeface="Arial" charset="0"/>
              </a:rPr>
              <a:t>63,426 in 2013</a:t>
            </a:r>
            <a:endParaRPr lang="en-US" sz="1000" b="1" dirty="0">
              <a:solidFill>
                <a:srgbClr val="000000"/>
              </a:solidFill>
              <a:cs typeface="Arial" charset="0"/>
            </a:endParaRPr>
          </a:p>
        </p:txBody>
      </p:sp>
      <p:sp>
        <p:nvSpPr>
          <p:cNvPr id="2064" name="AutoShape 34"/>
          <p:cNvSpPr>
            <a:spLocks noChangeArrowheads="1"/>
          </p:cNvSpPr>
          <p:nvPr/>
        </p:nvSpPr>
        <p:spPr bwMode="auto">
          <a:xfrm>
            <a:off x="4400276" y="4362451"/>
            <a:ext cx="1546225" cy="400050"/>
          </a:xfrm>
          <a:prstGeom prst="wedgeRectCallout">
            <a:avLst>
              <a:gd name="adj1" fmla="val 16894"/>
              <a:gd name="adj2" fmla="val -332637"/>
            </a:avLst>
          </a:prstGeom>
          <a:solidFill>
            <a:srgbClr val="92D050">
              <a:alpha val="49019"/>
            </a:srgbClr>
          </a:solidFill>
          <a:ln w="9525" algn="ctr">
            <a:solidFill>
              <a:schemeClr val="tx1"/>
            </a:solidFill>
            <a:miter lim="800000"/>
            <a:headEnd/>
            <a:tailEnd/>
          </a:ln>
          <a:effectLst/>
          <a:extLst/>
        </p:spPr>
        <p:txBody>
          <a:bodyPr lIns="91104" tIns="45552" rIns="91104" bIns="45552" anchor="ctr" anchorCtr="1">
            <a:spAutoFit/>
          </a:bodyPr>
          <a:lstStyle/>
          <a:p>
            <a:pPr algn="r" defTabSz="801472" fontAlgn="base">
              <a:spcBef>
                <a:spcPct val="0"/>
              </a:spcBef>
              <a:spcAft>
                <a:spcPct val="0"/>
              </a:spcAft>
            </a:pPr>
            <a:r>
              <a:rPr lang="en-GB" sz="1000" b="1" dirty="0">
                <a:solidFill>
                  <a:prstClr val="black"/>
                </a:solidFill>
                <a:cs typeface="Arial" charset="0"/>
              </a:rPr>
              <a:t>Ethiopia</a:t>
            </a:r>
            <a:r>
              <a:rPr lang="en-GB" sz="1000" b="1" dirty="0">
                <a:solidFill>
                  <a:srgbClr val="000000"/>
                </a:solidFill>
                <a:cs typeface="Arial" charset="0"/>
              </a:rPr>
              <a:t>†</a:t>
            </a:r>
            <a:r>
              <a:rPr lang="en-GB" sz="1000" b="1" dirty="0">
                <a:solidFill>
                  <a:prstClr val="black"/>
                </a:solidFill>
                <a:cs typeface="Arial" charset="0"/>
              </a:rPr>
              <a:t>: 4,347 in 2012</a:t>
            </a:r>
          </a:p>
          <a:p>
            <a:pPr algn="r" defTabSz="801472" fontAlgn="base">
              <a:spcBef>
                <a:spcPct val="0"/>
              </a:spcBef>
              <a:spcAft>
                <a:spcPct val="0"/>
              </a:spcAft>
            </a:pPr>
            <a:r>
              <a:rPr lang="en-GB" sz="1000" b="1" dirty="0">
                <a:solidFill>
                  <a:prstClr val="black"/>
                </a:solidFill>
                <a:cs typeface="Arial" charset="0"/>
              </a:rPr>
              <a:t>1,997 in 2013</a:t>
            </a:r>
            <a:endParaRPr lang="en-US" sz="1000" b="1" dirty="0">
              <a:solidFill>
                <a:prstClr val="black"/>
              </a:solidFill>
              <a:cs typeface="Arial" charset="0"/>
            </a:endParaRPr>
          </a:p>
        </p:txBody>
      </p:sp>
      <p:sp>
        <p:nvSpPr>
          <p:cNvPr id="2065" name="AutoShape 34"/>
          <p:cNvSpPr>
            <a:spLocks noChangeArrowheads="1"/>
          </p:cNvSpPr>
          <p:nvPr/>
        </p:nvSpPr>
        <p:spPr bwMode="auto">
          <a:xfrm>
            <a:off x="7637464" y="1916832"/>
            <a:ext cx="1461292" cy="400050"/>
          </a:xfrm>
          <a:prstGeom prst="wedgeRectCallout">
            <a:avLst>
              <a:gd name="adj1" fmla="val -158151"/>
              <a:gd name="adj2" fmla="val 148311"/>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35881" tIns="45552" rIns="35881" bIns="45552" anchor="ctr" anchorCtr="1">
            <a:spAutoFit/>
          </a:bodyPr>
          <a:lstStyle/>
          <a:p>
            <a:pPr algn="r" defTabSz="801472" fontAlgn="base">
              <a:spcBef>
                <a:spcPct val="0"/>
              </a:spcBef>
              <a:spcAft>
                <a:spcPct val="0"/>
              </a:spcAft>
            </a:pPr>
            <a:r>
              <a:rPr lang="en-GB" sz="1000" b="1" dirty="0">
                <a:solidFill>
                  <a:prstClr val="black"/>
                </a:solidFill>
                <a:cs typeface="Arial" charset="0"/>
              </a:rPr>
              <a:t>Pakistan</a:t>
            </a:r>
            <a:r>
              <a:rPr lang="en-GB" sz="1000" b="1" dirty="0">
                <a:solidFill>
                  <a:srgbClr val="000000"/>
                </a:solidFill>
                <a:cs typeface="Arial" charset="0"/>
              </a:rPr>
              <a:t>†</a:t>
            </a:r>
            <a:r>
              <a:rPr lang="en-GB" sz="1000" b="1" dirty="0">
                <a:solidFill>
                  <a:prstClr val="black"/>
                </a:solidFill>
                <a:cs typeface="Arial" charset="0"/>
              </a:rPr>
              <a:t>: 14,984 in 2012</a:t>
            </a:r>
          </a:p>
          <a:p>
            <a:pPr algn="r" defTabSz="801472" fontAlgn="base">
              <a:spcBef>
                <a:spcPct val="0"/>
              </a:spcBef>
              <a:spcAft>
                <a:spcPct val="0"/>
              </a:spcAft>
            </a:pPr>
            <a:r>
              <a:rPr lang="en-GB" sz="1000" b="1" dirty="0">
                <a:solidFill>
                  <a:prstClr val="black"/>
                </a:solidFill>
                <a:cs typeface="Arial" charset="0"/>
              </a:rPr>
              <a:t>&gt;25,000 in 2013</a:t>
            </a:r>
            <a:endParaRPr lang="en-US" sz="1000" b="1" dirty="0">
              <a:solidFill>
                <a:prstClr val="black"/>
              </a:solidFill>
              <a:cs typeface="Arial" charset="0"/>
            </a:endParaRPr>
          </a:p>
        </p:txBody>
      </p:sp>
      <p:sp>
        <p:nvSpPr>
          <p:cNvPr id="2066" name="AutoShape 35"/>
          <p:cNvSpPr>
            <a:spLocks noChangeArrowheads="1"/>
          </p:cNvSpPr>
          <p:nvPr/>
        </p:nvSpPr>
        <p:spPr bwMode="auto">
          <a:xfrm>
            <a:off x="7723986" y="4765676"/>
            <a:ext cx="1386679" cy="400050"/>
          </a:xfrm>
          <a:prstGeom prst="wedgeRectCallout">
            <a:avLst>
              <a:gd name="adj1" fmla="val -95678"/>
              <a:gd name="adj2" fmla="val -364529"/>
            </a:avLst>
          </a:prstGeom>
          <a:solidFill>
            <a:srgbClr val="92D050">
              <a:alpha val="49019"/>
            </a:srgbClr>
          </a:solidFill>
          <a:ln w="9525" algn="ctr">
            <a:solidFill>
              <a:schemeClr val="tx1"/>
            </a:solidFill>
            <a:miter lim="800000"/>
            <a:headEnd/>
            <a:tailEnd/>
          </a:ln>
          <a:effectLst/>
          <a:extLst/>
        </p:spPr>
        <p:txBody>
          <a:bodyPr wrap="square" lIns="35881" tIns="45552" rIns="35881" bIns="45552" anchor="ctr" anchorCtr="1">
            <a:spAutoFit/>
          </a:bodyPr>
          <a:lstStyle/>
          <a:p>
            <a:pPr algn="r" defTabSz="801472" fontAlgn="base">
              <a:spcBef>
                <a:spcPct val="0"/>
              </a:spcBef>
              <a:spcAft>
                <a:spcPct val="0"/>
              </a:spcAft>
            </a:pPr>
            <a:r>
              <a:rPr lang="en-GB" sz="1000" b="1" dirty="0">
                <a:solidFill>
                  <a:srgbClr val="000000"/>
                </a:solidFill>
                <a:cs typeface="Arial" charset="0"/>
              </a:rPr>
              <a:t>Indonesia: 9,429 in 2012</a:t>
            </a:r>
          </a:p>
          <a:p>
            <a:pPr algn="r" defTabSz="801472" fontAlgn="base">
              <a:spcBef>
                <a:spcPct val="0"/>
              </a:spcBef>
              <a:spcAft>
                <a:spcPct val="0"/>
              </a:spcAft>
            </a:pPr>
            <a:r>
              <a:rPr lang="en-GB" sz="1000" b="1" dirty="0">
                <a:solidFill>
                  <a:srgbClr val="000000"/>
                </a:solidFill>
                <a:cs typeface="Arial" charset="0"/>
              </a:rPr>
              <a:t>1,917 in 2013</a:t>
            </a:r>
            <a:endParaRPr lang="en-US" sz="1000" b="1" dirty="0">
              <a:solidFill>
                <a:srgbClr val="000000"/>
              </a:solidFill>
              <a:cs typeface="Arial" charset="0"/>
            </a:endParaRPr>
          </a:p>
        </p:txBody>
      </p:sp>
      <p:sp>
        <p:nvSpPr>
          <p:cNvPr id="2067" name="AutoShape 35"/>
          <p:cNvSpPr>
            <a:spLocks noChangeArrowheads="1"/>
          </p:cNvSpPr>
          <p:nvPr/>
        </p:nvSpPr>
        <p:spPr bwMode="auto">
          <a:xfrm>
            <a:off x="7637464" y="3053757"/>
            <a:ext cx="1390156" cy="400045"/>
          </a:xfrm>
          <a:prstGeom prst="wedgeRectCallout">
            <a:avLst>
              <a:gd name="adj1" fmla="val -110189"/>
              <a:gd name="adj2" fmla="val -32147"/>
            </a:avLst>
          </a:prstGeom>
          <a:solidFill>
            <a:srgbClr val="92D050">
              <a:alpha val="49019"/>
            </a:srgbClr>
          </a:solidFill>
          <a:ln w="9525" algn="ctr">
            <a:solidFill>
              <a:schemeClr val="tx1"/>
            </a:solidFill>
            <a:miter lim="800000"/>
            <a:headEnd/>
            <a:tailEnd/>
          </a:ln>
          <a:effectLst/>
          <a:extLst/>
        </p:spPr>
        <p:txBody>
          <a:bodyPr wrap="square" lIns="35881" tIns="45552" rIns="35881" bIns="45552" anchor="ctr" anchorCtr="1">
            <a:spAutoFit/>
          </a:bodyPr>
          <a:lstStyle/>
          <a:p>
            <a:pPr algn="r" defTabSz="801472" fontAlgn="base">
              <a:spcBef>
                <a:spcPct val="0"/>
              </a:spcBef>
              <a:spcAft>
                <a:spcPct val="0"/>
              </a:spcAft>
            </a:pPr>
            <a:r>
              <a:rPr lang="en-GB" sz="1000" b="1" dirty="0">
                <a:solidFill>
                  <a:srgbClr val="000000"/>
                </a:solidFill>
                <a:cs typeface="Arial" charset="0"/>
              </a:rPr>
              <a:t>Thailand: 3,694 in 2012</a:t>
            </a:r>
          </a:p>
          <a:p>
            <a:pPr algn="r" defTabSz="801472" fontAlgn="base">
              <a:spcBef>
                <a:spcPct val="0"/>
              </a:spcBef>
              <a:spcAft>
                <a:spcPct val="0"/>
              </a:spcAft>
            </a:pPr>
            <a:r>
              <a:rPr lang="en-GB" sz="1000" b="1" dirty="0">
                <a:solidFill>
                  <a:srgbClr val="000000"/>
                </a:solidFill>
                <a:cs typeface="Arial" charset="0"/>
              </a:rPr>
              <a:t>1,282 in 2013</a:t>
            </a:r>
            <a:endParaRPr lang="en-US" sz="1000" b="1" dirty="0">
              <a:solidFill>
                <a:srgbClr val="000000"/>
              </a:solidFill>
              <a:cs typeface="Arial" charset="0"/>
            </a:endParaRPr>
          </a:p>
        </p:txBody>
      </p:sp>
      <p:sp>
        <p:nvSpPr>
          <p:cNvPr id="2068" name="AutoShape 34"/>
          <p:cNvSpPr>
            <a:spLocks noChangeArrowheads="1"/>
          </p:cNvSpPr>
          <p:nvPr/>
        </p:nvSpPr>
        <p:spPr bwMode="auto">
          <a:xfrm>
            <a:off x="7235825" y="1289050"/>
            <a:ext cx="1384730" cy="400050"/>
          </a:xfrm>
          <a:prstGeom prst="wedgeRectCallout">
            <a:avLst>
              <a:gd name="adj1" fmla="val -180242"/>
              <a:gd name="adj2" fmla="val 241033"/>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35881" tIns="45552" rIns="35881" bIns="45552" anchor="ctr" anchorCtr="1">
            <a:spAutoFit/>
          </a:bodyPr>
          <a:lstStyle/>
          <a:p>
            <a:pPr algn="r" defTabSz="801472" fontAlgn="base">
              <a:spcBef>
                <a:spcPct val="0"/>
              </a:spcBef>
              <a:spcAft>
                <a:spcPct val="0"/>
              </a:spcAft>
            </a:pPr>
            <a:r>
              <a:rPr lang="en-GB" sz="1000" b="1" dirty="0">
                <a:solidFill>
                  <a:prstClr val="black"/>
                </a:solidFill>
                <a:cs typeface="Arial" charset="0"/>
              </a:rPr>
              <a:t>Georgia: 31 in 2012</a:t>
            </a:r>
          </a:p>
          <a:p>
            <a:pPr algn="r" defTabSz="801472" fontAlgn="base">
              <a:spcBef>
                <a:spcPct val="0"/>
              </a:spcBef>
              <a:spcAft>
                <a:spcPct val="0"/>
              </a:spcAft>
            </a:pPr>
            <a:r>
              <a:rPr lang="en-GB" sz="1000" b="1" dirty="0">
                <a:solidFill>
                  <a:prstClr val="black"/>
                </a:solidFill>
                <a:cs typeface="Arial" charset="0"/>
              </a:rPr>
              <a:t>5,783 in 2013</a:t>
            </a:r>
            <a:endParaRPr lang="en-US" sz="1000" b="1" dirty="0">
              <a:solidFill>
                <a:prstClr val="black"/>
              </a:solidFill>
              <a:cs typeface="Arial" charset="0"/>
            </a:endParaRPr>
          </a:p>
        </p:txBody>
      </p:sp>
      <p:sp>
        <p:nvSpPr>
          <p:cNvPr id="2069" name="AutoShape 26"/>
          <p:cNvSpPr>
            <a:spLocks noChangeArrowheads="1"/>
          </p:cNvSpPr>
          <p:nvPr/>
        </p:nvSpPr>
        <p:spPr bwMode="auto">
          <a:xfrm>
            <a:off x="482701" y="2853730"/>
            <a:ext cx="1373188" cy="400050"/>
          </a:xfrm>
          <a:prstGeom prst="wedgeRectCallout">
            <a:avLst>
              <a:gd name="adj1" fmla="val 292116"/>
              <a:gd name="adj2" fmla="val 6657"/>
            </a:avLst>
          </a:prstGeom>
          <a:solidFill>
            <a:srgbClr val="92D050">
              <a:alpha val="49019"/>
            </a:srgbClr>
          </a:solidFill>
          <a:ln w="9525" algn="ctr">
            <a:solidFill>
              <a:schemeClr val="tx1"/>
            </a:solidFill>
            <a:miter lim="800000"/>
            <a:headEnd/>
            <a:tailEnd/>
          </a:ln>
          <a:effectLst/>
          <a:extLst/>
        </p:spPr>
        <p:txBody>
          <a:bodyPr lIns="91104" tIns="45552" rIns="91104" bIns="45552" anchor="ctr" anchorCtr="1">
            <a:spAutoFit/>
          </a:bodyPr>
          <a:lstStyle/>
          <a:p>
            <a:pPr algn="r" defTabSz="801472" fontAlgn="base">
              <a:spcBef>
                <a:spcPct val="0"/>
              </a:spcBef>
              <a:spcAft>
                <a:spcPct val="0"/>
              </a:spcAft>
            </a:pPr>
            <a:r>
              <a:rPr lang="en-GB" sz="1000" b="1" dirty="0">
                <a:solidFill>
                  <a:srgbClr val="000000"/>
                </a:solidFill>
                <a:cs typeface="Arial" charset="0"/>
              </a:rPr>
              <a:t>Sudan: 8,523 in 2012</a:t>
            </a:r>
          </a:p>
          <a:p>
            <a:pPr algn="r" defTabSz="801472" fontAlgn="base">
              <a:spcBef>
                <a:spcPct val="0"/>
              </a:spcBef>
              <a:spcAft>
                <a:spcPct val="0"/>
              </a:spcAft>
            </a:pPr>
            <a:r>
              <a:rPr lang="en-GB" sz="1000" b="1" dirty="0">
                <a:solidFill>
                  <a:srgbClr val="000000"/>
                </a:solidFill>
                <a:cs typeface="Arial" charset="0"/>
              </a:rPr>
              <a:t>2,156 in 2013</a:t>
            </a:r>
            <a:endParaRPr lang="en-US" sz="1000" b="1" dirty="0">
              <a:solidFill>
                <a:srgbClr val="000000"/>
              </a:solidFill>
              <a:cs typeface="Arial" charset="0"/>
            </a:endParaRPr>
          </a:p>
        </p:txBody>
      </p:sp>
      <p:sp>
        <p:nvSpPr>
          <p:cNvPr id="2070" name="AutoShape 35"/>
          <p:cNvSpPr>
            <a:spLocks noChangeArrowheads="1"/>
          </p:cNvSpPr>
          <p:nvPr/>
        </p:nvSpPr>
        <p:spPr bwMode="auto">
          <a:xfrm>
            <a:off x="6818257" y="5227740"/>
            <a:ext cx="1481137" cy="248994"/>
          </a:xfrm>
          <a:prstGeom prst="wedgeRectCallout">
            <a:avLst>
              <a:gd name="adj1" fmla="val -85714"/>
              <a:gd name="adj2" fmla="val -936649"/>
            </a:avLst>
          </a:prstGeom>
          <a:solidFill>
            <a:srgbClr val="92D050">
              <a:alpha val="49019"/>
            </a:srgbClr>
          </a:solidFill>
          <a:ln w="9525" algn="ctr">
            <a:solidFill>
              <a:schemeClr val="tx1"/>
            </a:solidFill>
            <a:miter lim="800000"/>
            <a:headEnd/>
            <a:tailEnd/>
          </a:ln>
          <a:effectLst/>
          <a:extLst/>
        </p:spPr>
        <p:txBody>
          <a:bodyPr lIns="91104" tIns="45552" rIns="91104" bIns="45552" anchor="ctr" anchorCtr="1">
            <a:spAutoFit/>
          </a:bodyPr>
          <a:lstStyle/>
          <a:p>
            <a:pPr algn="r" defTabSz="801472" fontAlgn="base">
              <a:spcBef>
                <a:spcPct val="0"/>
              </a:spcBef>
              <a:spcAft>
                <a:spcPct val="0"/>
              </a:spcAft>
            </a:pPr>
            <a:r>
              <a:rPr lang="en-GB" sz="1000" b="1" dirty="0">
                <a:solidFill>
                  <a:srgbClr val="000000"/>
                </a:solidFill>
                <a:cs typeface="Arial" charset="0"/>
              </a:rPr>
              <a:t>India: 18,668 in 2012</a:t>
            </a:r>
          </a:p>
        </p:txBody>
      </p:sp>
      <p:sp>
        <p:nvSpPr>
          <p:cNvPr id="44" name="AutoShape 35"/>
          <p:cNvSpPr>
            <a:spLocks noChangeArrowheads="1"/>
          </p:cNvSpPr>
          <p:nvPr/>
        </p:nvSpPr>
        <p:spPr bwMode="auto">
          <a:xfrm>
            <a:off x="7627941" y="2453685"/>
            <a:ext cx="1378744" cy="400045"/>
          </a:xfrm>
          <a:prstGeom prst="wedgeRectCallout">
            <a:avLst>
              <a:gd name="adj1" fmla="val -106453"/>
              <a:gd name="adj2" fmla="val 4612"/>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104" tIns="45552" rIns="91104" bIns="45552" anchor="ctr" anchorCtr="1">
            <a:spAutoFit/>
          </a:bodyPr>
          <a:lstStyle/>
          <a:p>
            <a:pPr algn="r" defTabSz="801472" fontAlgn="base">
              <a:spcBef>
                <a:spcPct val="0"/>
              </a:spcBef>
              <a:spcAft>
                <a:spcPct val="0"/>
              </a:spcAft>
            </a:pPr>
            <a:r>
              <a:rPr lang="en-GB" sz="1000" b="1" dirty="0">
                <a:solidFill>
                  <a:srgbClr val="000000"/>
                </a:solidFill>
                <a:cs typeface="Arial" charset="0"/>
              </a:rPr>
              <a:t>China†: 6,183 in 2012</a:t>
            </a:r>
          </a:p>
          <a:p>
            <a:pPr algn="r" defTabSz="801472" fontAlgn="base">
              <a:spcBef>
                <a:spcPct val="0"/>
              </a:spcBef>
              <a:spcAft>
                <a:spcPct val="0"/>
              </a:spcAft>
            </a:pPr>
            <a:r>
              <a:rPr lang="en-GB" sz="1000" b="1" dirty="0">
                <a:solidFill>
                  <a:srgbClr val="000000"/>
                </a:solidFill>
                <a:cs typeface="Arial" charset="0"/>
              </a:rPr>
              <a:t>22,950 in 2013</a:t>
            </a:r>
          </a:p>
        </p:txBody>
      </p:sp>
      <p:sp>
        <p:nvSpPr>
          <p:cNvPr id="45" name="AutoShape 26"/>
          <p:cNvSpPr>
            <a:spLocks noChangeArrowheads="1"/>
          </p:cNvSpPr>
          <p:nvPr/>
        </p:nvSpPr>
        <p:spPr bwMode="auto">
          <a:xfrm>
            <a:off x="358099" y="2300139"/>
            <a:ext cx="1331317" cy="400050"/>
          </a:xfrm>
          <a:prstGeom prst="wedgeRectCallout">
            <a:avLst>
              <a:gd name="adj1" fmla="val 316638"/>
              <a:gd name="adj2" fmla="val 13368"/>
            </a:avLst>
          </a:prstGeom>
          <a:solidFill>
            <a:srgbClr val="FFCC00">
              <a:alpha val="49019"/>
            </a:srgbClr>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35881" tIns="45552" rIns="35881" bIns="45552" anchor="ctr" anchorCtr="1">
            <a:spAutoFit/>
          </a:bodyPr>
          <a:lstStyle/>
          <a:p>
            <a:pPr algn="r" defTabSz="801472" fontAlgn="base">
              <a:spcBef>
                <a:spcPct val="0"/>
              </a:spcBef>
              <a:spcAft>
                <a:spcPct val="0"/>
              </a:spcAft>
            </a:pPr>
            <a:r>
              <a:rPr lang="en-GB" sz="1000" b="1" dirty="0">
                <a:solidFill>
                  <a:prstClr val="black"/>
                </a:solidFill>
                <a:cs typeface="Arial" charset="0"/>
              </a:rPr>
              <a:t>Turkey: 57 in 2012</a:t>
            </a:r>
          </a:p>
          <a:p>
            <a:pPr algn="r" defTabSz="801472" fontAlgn="base">
              <a:spcBef>
                <a:spcPct val="0"/>
              </a:spcBef>
              <a:spcAft>
                <a:spcPct val="0"/>
              </a:spcAft>
            </a:pPr>
            <a:r>
              <a:rPr lang="en-GB" sz="1000" b="1" dirty="0">
                <a:solidFill>
                  <a:prstClr val="black"/>
                </a:solidFill>
                <a:cs typeface="Arial" charset="0"/>
              </a:rPr>
              <a:t>5,710 in 2013</a:t>
            </a:r>
            <a:endParaRPr lang="en-US" sz="1000" b="1" dirty="0">
              <a:solidFill>
                <a:prstClr val="black"/>
              </a:solidFill>
              <a:cs typeface="Arial" charset="0"/>
            </a:endParaRPr>
          </a:p>
        </p:txBody>
      </p:sp>
      <p:sp>
        <p:nvSpPr>
          <p:cNvPr id="4" name="Espace réservé du numéro de diapositive 3"/>
          <p:cNvSpPr>
            <a:spLocks noGrp="1"/>
          </p:cNvSpPr>
          <p:nvPr>
            <p:ph type="sldNum" sz="quarter" idx="12"/>
          </p:nvPr>
        </p:nvSpPr>
        <p:spPr/>
        <p:txBody>
          <a:bodyPr/>
          <a:lstStyle/>
          <a:p>
            <a:fld id="{BC52DE40-3689-44F7-B98D-720E038D64B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xmlns="" val="2539278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r>
              <a:rPr lang="en-US" smtClean="0"/>
              <a:t>MR Initiative Outbreak Response Fund</a:t>
            </a:r>
            <a:endParaRPr lang="en-US"/>
          </a:p>
        </p:txBody>
      </p:sp>
      <p:sp>
        <p:nvSpPr>
          <p:cNvPr id="5" name="Espace réservé du texte 4"/>
          <p:cNvSpPr>
            <a:spLocks noGrp="1"/>
          </p:cNvSpPr>
          <p:nvPr>
            <p:ph type="body" sz="quarter" idx="14"/>
          </p:nvPr>
        </p:nvSpPr>
        <p:spPr/>
        <p:txBody>
          <a:bodyPr>
            <a:normAutofit fontScale="85000" lnSpcReduction="20000"/>
          </a:bodyPr>
          <a:lstStyle/>
          <a:p>
            <a:r>
              <a:rPr lang="en-US" dirty="0" smtClean="0"/>
              <a:t>Purpose: enable </a:t>
            </a:r>
            <a:r>
              <a:rPr lang="en-US" dirty="0"/>
              <a:t>countries to rapidly respond to </a:t>
            </a:r>
            <a:r>
              <a:rPr lang="en-US" dirty="0" smtClean="0"/>
              <a:t>measles </a:t>
            </a:r>
            <a:r>
              <a:rPr lang="en-US" dirty="0"/>
              <a:t>outbreaks </a:t>
            </a:r>
            <a:r>
              <a:rPr lang="en-US" dirty="0" smtClean="0"/>
              <a:t>while small </a:t>
            </a:r>
            <a:r>
              <a:rPr lang="en-US" dirty="0"/>
              <a:t>and </a:t>
            </a:r>
            <a:r>
              <a:rPr lang="en-US" dirty="0" smtClean="0"/>
              <a:t>localized, preventing progression to larger and more widespread epidemics</a:t>
            </a:r>
          </a:p>
          <a:p>
            <a:r>
              <a:rPr lang="en-US" dirty="0" smtClean="0"/>
              <a:t>$55 million support from GAVI over 5 years</a:t>
            </a:r>
          </a:p>
          <a:p>
            <a:r>
              <a:rPr lang="en-US" dirty="0" smtClean="0"/>
              <a:t>Standard operation procedures developed</a:t>
            </a:r>
          </a:p>
          <a:p>
            <a:pPr lvl="1"/>
            <a:r>
              <a:rPr lang="en-US" dirty="0" smtClean="0"/>
              <a:t>Managed by MR Initiative Management Team</a:t>
            </a:r>
          </a:p>
          <a:p>
            <a:pPr lvl="1"/>
            <a:r>
              <a:rPr lang="en-US" dirty="0" smtClean="0"/>
              <a:t>GAVI eligible country</a:t>
            </a:r>
          </a:p>
          <a:p>
            <a:pPr lvl="1"/>
            <a:r>
              <a:rPr lang="en-US" dirty="0" smtClean="0"/>
              <a:t>Documented outbreak and need for funding</a:t>
            </a:r>
          </a:p>
          <a:p>
            <a:pPr lvl="1"/>
            <a:r>
              <a:rPr lang="en-US" dirty="0" smtClean="0"/>
              <a:t>Rapid turn-around: requests (48hr), funding (7d), vaccines (10d)</a:t>
            </a:r>
          </a:p>
          <a:p>
            <a:pPr lvl="1"/>
            <a:r>
              <a:rPr lang="en-US" dirty="0" smtClean="0"/>
              <a:t>Country required to report on activities and results</a:t>
            </a:r>
            <a:endParaRPr lang="en-US" dirty="0"/>
          </a:p>
          <a:p>
            <a:r>
              <a:rPr lang="en-US" dirty="0" smtClean="0"/>
              <a:t>$5,179,000 disbursed </a:t>
            </a:r>
            <a:r>
              <a:rPr lang="en-US" dirty="0"/>
              <a:t>to </a:t>
            </a:r>
            <a:r>
              <a:rPr lang="en-US" dirty="0" smtClean="0"/>
              <a:t>date to 4 countries</a:t>
            </a:r>
            <a:endParaRPr lang="en-US" dirty="0"/>
          </a:p>
          <a:p>
            <a:r>
              <a:rPr lang="en-US" dirty="0" smtClean="0"/>
              <a:t>Web </a:t>
            </a:r>
            <a:r>
              <a:rPr lang="en-US" dirty="0"/>
              <a:t>site link for application and more </a:t>
            </a:r>
            <a:r>
              <a:rPr lang="en-US" dirty="0" smtClean="0"/>
              <a:t>information:</a:t>
            </a:r>
          </a:p>
          <a:p>
            <a:pPr marL="0" indent="0">
              <a:buNone/>
            </a:pPr>
            <a:r>
              <a:rPr lang="en-US" dirty="0"/>
              <a:t>http://</a:t>
            </a:r>
            <a:r>
              <a:rPr lang="en-US" dirty="0" smtClean="0"/>
              <a:t>www.measlesrubellainitiative.org/wp-content/uploads/2013/06/SOP-Funding-Request.pdf</a:t>
            </a:r>
            <a:endParaRPr lang="en-US" dirty="0"/>
          </a:p>
        </p:txBody>
      </p:sp>
      <p:sp>
        <p:nvSpPr>
          <p:cNvPr id="3" name="Espace réservé du numéro de diapositive 2"/>
          <p:cNvSpPr>
            <a:spLocks noGrp="1"/>
          </p:cNvSpPr>
          <p:nvPr>
            <p:ph type="sldNum" sz="quarter" idx="16"/>
          </p:nvPr>
        </p:nvSpPr>
        <p:spPr/>
        <p:txBody>
          <a:bodyPr/>
          <a:lstStyle/>
          <a:p>
            <a:fld id="{BC52DE40-3689-44F7-B98D-720E038D64B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xmlns="" val="2987191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TextBox 9"/>
          <p:cNvSpPr txBox="1">
            <a:spLocks noChangeArrowheads="1"/>
          </p:cNvSpPr>
          <p:nvPr/>
        </p:nvSpPr>
        <p:spPr bwMode="auto">
          <a:xfrm>
            <a:off x="6540500" y="6196042"/>
            <a:ext cx="2222500" cy="368363"/>
          </a:xfrm>
          <a:prstGeom prst="rect">
            <a:avLst/>
          </a:prstGeom>
          <a:solidFill>
            <a:schemeClr val="bg1"/>
          </a:solidFill>
          <a:ln w="9525">
            <a:noFill/>
            <a:miter lim="800000"/>
            <a:headEnd/>
            <a:tailEnd/>
          </a:ln>
        </p:spPr>
        <p:txBody>
          <a:bodyPr lIns="90480" tIns="45240" rIns="90480" bIns="45240">
            <a:spAutoFit/>
          </a:bodyPr>
          <a:lstStyle/>
          <a:p>
            <a:pPr defTabSz="452387" fontAlgn="base">
              <a:spcBef>
                <a:spcPct val="0"/>
              </a:spcBef>
              <a:spcAft>
                <a:spcPct val="0"/>
              </a:spcAft>
            </a:pPr>
            <a:endParaRPr lang="en-US">
              <a:solidFill>
                <a:prstClr val="black"/>
              </a:solidFill>
              <a:ea typeface="ＭＳ Ｐゴシック"/>
              <a:cs typeface="Arial" pitchFamily="34" charset="0"/>
            </a:endParaRPr>
          </a:p>
        </p:txBody>
      </p:sp>
      <p:sp>
        <p:nvSpPr>
          <p:cNvPr id="35842" name="TextBox 8"/>
          <p:cNvSpPr txBox="1">
            <a:spLocks noChangeArrowheads="1"/>
          </p:cNvSpPr>
          <p:nvPr/>
        </p:nvSpPr>
        <p:spPr bwMode="auto">
          <a:xfrm>
            <a:off x="127000" y="6196042"/>
            <a:ext cx="2222500" cy="368363"/>
          </a:xfrm>
          <a:prstGeom prst="rect">
            <a:avLst/>
          </a:prstGeom>
          <a:solidFill>
            <a:schemeClr val="bg1"/>
          </a:solidFill>
          <a:ln w="9525">
            <a:noFill/>
            <a:miter lim="800000"/>
            <a:headEnd/>
            <a:tailEnd/>
          </a:ln>
        </p:spPr>
        <p:txBody>
          <a:bodyPr lIns="90480" tIns="45240" rIns="90480" bIns="45240">
            <a:spAutoFit/>
          </a:bodyPr>
          <a:lstStyle/>
          <a:p>
            <a:pPr defTabSz="452387" fontAlgn="base">
              <a:spcBef>
                <a:spcPct val="0"/>
              </a:spcBef>
              <a:spcAft>
                <a:spcPct val="0"/>
              </a:spcAft>
            </a:pPr>
            <a:endParaRPr lang="en-US">
              <a:solidFill>
                <a:prstClr val="black"/>
              </a:solidFill>
              <a:ea typeface="ＭＳ Ｐゴシック"/>
              <a:cs typeface="Arial" pitchFamily="34" charset="0"/>
            </a:endParaRPr>
          </a:p>
        </p:txBody>
      </p:sp>
      <p:pic>
        <p:nvPicPr>
          <p:cNvPr id="71065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52492" y="188623"/>
            <a:ext cx="8633587" cy="6482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1985764" y="5025977"/>
            <a:ext cx="4098404" cy="922360"/>
          </a:xfrm>
          <a:prstGeom prst="rect">
            <a:avLst/>
          </a:prstGeom>
          <a:noFill/>
        </p:spPr>
        <p:txBody>
          <a:bodyPr wrap="square" lIns="90480" tIns="45240" rIns="90480" bIns="45240">
            <a:spAutoFit/>
          </a:bodyPr>
          <a:lstStyle/>
          <a:p>
            <a:pPr algn="ctr" defTabSz="452387" fontAlgn="base">
              <a:spcBef>
                <a:spcPct val="0"/>
              </a:spcBef>
              <a:spcAft>
                <a:spcPct val="0"/>
              </a:spcAft>
              <a:defRPr/>
            </a:pPr>
            <a:r>
              <a:rPr lang="en-CA" sz="5400" b="1" dirty="0">
                <a:ln w="18415" cmpd="sng">
                  <a:solidFill>
                    <a:srgbClr val="FFFFFF"/>
                  </a:solidFill>
                  <a:prstDash val="solid"/>
                </a:ln>
                <a:solidFill>
                  <a:srgbClr val="FFFFFF"/>
                </a:solidFill>
                <a:effectLst>
                  <a:outerShdw blurRad="50800" dist="38100" dir="2700000" algn="tl" rotWithShape="0">
                    <a:prstClr val="black">
                      <a:alpha val="40000"/>
                    </a:prstClr>
                  </a:outerShdw>
                </a:effectLst>
                <a:ea typeface="ＭＳ Ｐゴシック" charset="0"/>
                <a:cs typeface="Calibri"/>
              </a:rPr>
              <a:t>Rubella</a:t>
            </a:r>
          </a:p>
        </p:txBody>
      </p:sp>
      <p:sp>
        <p:nvSpPr>
          <p:cNvPr id="3" name="Espace réservé du numéro de diapositive 2"/>
          <p:cNvSpPr>
            <a:spLocks noGrp="1"/>
          </p:cNvSpPr>
          <p:nvPr>
            <p:ph type="sldNum" sz="quarter" idx="12"/>
          </p:nvPr>
        </p:nvSpPr>
        <p:spPr/>
        <p:txBody>
          <a:bodyPr/>
          <a:lstStyle/>
          <a:p>
            <a:fld id="{5E01A159-A8BF-4BA9-9AC6-3BDDD5CCEAA4}"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xmlns="" val="1576811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H" dirty="0" err="1" smtClean="0"/>
              <a:t>Overview</a:t>
            </a:r>
            <a:endParaRPr lang="fr-CH" dirty="0"/>
          </a:p>
        </p:txBody>
      </p:sp>
      <p:sp>
        <p:nvSpPr>
          <p:cNvPr id="3" name="Espace réservé du texte 2"/>
          <p:cNvSpPr>
            <a:spLocks noGrp="1"/>
          </p:cNvSpPr>
          <p:nvPr>
            <p:ph type="body" sz="quarter" idx="14"/>
          </p:nvPr>
        </p:nvSpPr>
        <p:spPr/>
        <p:txBody>
          <a:bodyPr>
            <a:normAutofit fontScale="92500" lnSpcReduction="20000"/>
          </a:bodyPr>
          <a:lstStyle/>
          <a:p>
            <a:r>
              <a:rPr lang="en-US" dirty="0"/>
              <a:t>Global and regional targets</a:t>
            </a:r>
          </a:p>
          <a:p>
            <a:r>
              <a:rPr lang="en-US" dirty="0" smtClean="0"/>
              <a:t>Scorecard </a:t>
            </a:r>
            <a:r>
              <a:rPr lang="en-US" dirty="0"/>
              <a:t>on progress </a:t>
            </a:r>
          </a:p>
          <a:p>
            <a:pPr lvl="1"/>
            <a:r>
              <a:rPr lang="en-US" dirty="0"/>
              <a:t>Coverage steady for 1st dose; more countries introducing 2nd dose in routine</a:t>
            </a:r>
          </a:p>
          <a:p>
            <a:pPr lvl="1"/>
            <a:r>
              <a:rPr lang="en-US" dirty="0"/>
              <a:t>Cases/incidence dropped over 90% since </a:t>
            </a:r>
            <a:r>
              <a:rPr lang="en-US" dirty="0" smtClean="0"/>
              <a:t>1980</a:t>
            </a:r>
            <a:endParaRPr lang="en-US" dirty="0"/>
          </a:p>
          <a:p>
            <a:pPr lvl="1"/>
            <a:r>
              <a:rPr lang="en-US" dirty="0"/>
              <a:t>Estimated deaths (through 2011) dropped 71% since 2000</a:t>
            </a:r>
          </a:p>
          <a:p>
            <a:r>
              <a:rPr lang="en-US" dirty="0" smtClean="0"/>
              <a:t>Regional updates</a:t>
            </a:r>
            <a:endParaRPr lang="en-US" dirty="0"/>
          </a:p>
          <a:p>
            <a:r>
              <a:rPr lang="en-US" dirty="0" smtClean="0"/>
              <a:t>Opportunities </a:t>
            </a:r>
            <a:r>
              <a:rPr lang="en-US" dirty="0"/>
              <a:t>to accelerate progress</a:t>
            </a:r>
          </a:p>
          <a:p>
            <a:pPr lvl="1"/>
            <a:r>
              <a:rPr lang="en-US" dirty="0"/>
              <a:t>Rubella </a:t>
            </a:r>
            <a:r>
              <a:rPr lang="en-US" dirty="0" smtClean="0"/>
              <a:t>roll-out</a:t>
            </a:r>
            <a:endParaRPr lang="en-US" dirty="0"/>
          </a:p>
          <a:p>
            <a:pPr lvl="1"/>
            <a:r>
              <a:rPr lang="en-US" dirty="0" smtClean="0"/>
              <a:t>New tools on the horizon for vaccination, surveillance and monitoring</a:t>
            </a:r>
            <a:endParaRPr lang="en-US" dirty="0"/>
          </a:p>
          <a:p>
            <a:r>
              <a:rPr lang="en-US" dirty="0"/>
              <a:t>Remarkable progress </a:t>
            </a:r>
            <a:r>
              <a:rPr lang="en-US" dirty="0" smtClean="0"/>
              <a:t>on </a:t>
            </a:r>
            <a:r>
              <a:rPr lang="en-US" dirty="0"/>
              <a:t>the road to eradication, but </a:t>
            </a:r>
            <a:r>
              <a:rPr lang="en-US" dirty="0" smtClean="0"/>
              <a:t>need </a:t>
            </a:r>
            <a:r>
              <a:rPr lang="en-US" dirty="0"/>
              <a:t>to accelerate progress </a:t>
            </a:r>
            <a:r>
              <a:rPr lang="en-US" dirty="0" smtClean="0"/>
              <a:t>towards global </a:t>
            </a:r>
            <a:r>
              <a:rPr lang="en-US" dirty="0"/>
              <a:t>and regional goals</a:t>
            </a:r>
          </a:p>
        </p:txBody>
      </p:sp>
      <p:sp>
        <p:nvSpPr>
          <p:cNvPr id="5" name="Espace réservé du numéro de diapositive 4"/>
          <p:cNvSpPr>
            <a:spLocks noGrp="1"/>
          </p:cNvSpPr>
          <p:nvPr>
            <p:ph type="sldNum" sz="quarter" idx="16"/>
          </p:nvPr>
        </p:nvSpPr>
        <p:spPr/>
        <p:txBody>
          <a:bodyPr/>
          <a:lstStyle/>
          <a:p>
            <a:fld id="{EAC9EF76-D347-4DE5-8542-F97088302A87}" type="slidenum">
              <a:rPr lang="fr-CH" smtClean="0"/>
              <a:pPr/>
              <a:t>2</a:t>
            </a:fld>
            <a:endParaRPr lang="fr-CH" dirty="0"/>
          </a:p>
        </p:txBody>
      </p:sp>
    </p:spTree>
    <p:extLst>
      <p:ext uri="{BB962C8B-B14F-4D97-AF65-F5344CB8AC3E}">
        <p14:creationId xmlns:p14="http://schemas.microsoft.com/office/powerpoint/2010/main" xmlns="" val="2873021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en-US" smtClean="0"/>
              <a:t>Rubella as the "game changer”</a:t>
            </a:r>
            <a:endParaRPr lang="en-US" dirty="0"/>
          </a:p>
        </p:txBody>
      </p:sp>
      <p:sp>
        <p:nvSpPr>
          <p:cNvPr id="5" name="Espace réservé du texte 4"/>
          <p:cNvSpPr>
            <a:spLocks noGrp="1"/>
          </p:cNvSpPr>
          <p:nvPr>
            <p:ph type="body" sz="quarter" idx="14"/>
          </p:nvPr>
        </p:nvSpPr>
        <p:spPr/>
        <p:txBody>
          <a:bodyPr>
            <a:normAutofit fontScale="70000" lnSpcReduction="20000"/>
          </a:bodyPr>
          <a:lstStyle/>
          <a:p>
            <a:r>
              <a:rPr lang="en-US" dirty="0" smtClean="0"/>
              <a:t>"WHO recommends that countries take the opportunity offered by accelerated measles control and elimination activities to introduce RCVs." </a:t>
            </a:r>
          </a:p>
          <a:p>
            <a:pPr lvl="1"/>
            <a:r>
              <a:rPr lang="en-US" dirty="0" smtClean="0"/>
              <a:t>Preferred approach: begin with MR vaccine in a wide-age range campaign followed by introduction in routine</a:t>
            </a:r>
          </a:p>
          <a:p>
            <a:pPr lvl="1"/>
            <a:r>
              <a:rPr lang="en-US" dirty="0" smtClean="0"/>
              <a:t>Countries introducing RCV should achieve and maintain immunization coverage of </a:t>
            </a:r>
            <a:r>
              <a:rPr lang="en-US" dirty="0" smtClean="0">
                <a:cs typeface="Arial"/>
              </a:rPr>
              <a:t>≥</a:t>
            </a:r>
            <a:r>
              <a:rPr lang="en-US" dirty="0" smtClean="0"/>
              <a:t>80% delivered through routine and/or regular SIAs</a:t>
            </a:r>
          </a:p>
          <a:p>
            <a:r>
              <a:rPr lang="en-US" dirty="0" smtClean="0"/>
              <a:t>GAVI support ($554 million) for MR vaccine introduction will shift market away from M to MR</a:t>
            </a:r>
          </a:p>
          <a:p>
            <a:r>
              <a:rPr lang="en-US" dirty="0" smtClean="0"/>
              <a:t>Need ensure highest-quality campaign preparations and implementation, improved monitoring, and post-campaign surveys</a:t>
            </a:r>
            <a:endParaRPr lang="en-US" dirty="0"/>
          </a:p>
        </p:txBody>
      </p:sp>
      <p:sp>
        <p:nvSpPr>
          <p:cNvPr id="3" name="Espace réservé du numéro de diapositive 2"/>
          <p:cNvSpPr>
            <a:spLocks noGrp="1"/>
          </p:cNvSpPr>
          <p:nvPr>
            <p:ph type="sldNum" sz="quarter" idx="4294967295"/>
          </p:nvPr>
        </p:nvSpPr>
        <p:spPr>
          <a:xfrm>
            <a:off x="0" y="6356350"/>
            <a:ext cx="2133600" cy="365125"/>
          </a:xfrm>
          <a:prstGeom prst="rect">
            <a:avLst/>
          </a:prstGeom>
        </p:spPr>
        <p:txBody>
          <a:bodyPr lIns="80147" tIns="40074" rIns="80147" bIns="40074"/>
          <a:lstStyle/>
          <a:p>
            <a:fld id="{1C7F1A0F-6BB8-4F1A-8885-630DBD6412BF}" type="slidenum">
              <a:rPr lang="en-GB" smtClean="0">
                <a:solidFill>
                  <a:srgbClr val="000000"/>
                </a:solidFill>
              </a:rPr>
              <a:pPr/>
              <a:t>20</a:t>
            </a:fld>
            <a:endParaRPr lang="en-GB">
              <a:solidFill>
                <a:srgbClr val="000000"/>
              </a:solidFill>
            </a:endParaRPr>
          </a:p>
        </p:txBody>
      </p:sp>
      <p:sp>
        <p:nvSpPr>
          <p:cNvPr id="80901" name="Text Box 5"/>
          <p:cNvSpPr txBox="1">
            <a:spLocks noChangeArrowheads="1"/>
          </p:cNvSpPr>
          <p:nvPr/>
        </p:nvSpPr>
        <p:spPr bwMode="auto">
          <a:xfrm>
            <a:off x="303242" y="6256369"/>
            <a:ext cx="4331297" cy="368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52" tIns="45176" rIns="90352" bIns="45176">
            <a:spAutoFit/>
          </a:bodyPr>
          <a:lstStyle/>
          <a:p>
            <a:pPr rtl="0"/>
            <a:r>
              <a:rPr lang="en-GB">
                <a:solidFill>
                  <a:srgbClr val="FFFFFF"/>
                </a:solidFill>
              </a:rPr>
              <a:t>Wkly Epid Rec, 15 July 2011, vol 86:301-316 </a:t>
            </a:r>
          </a:p>
        </p:txBody>
      </p:sp>
      <p:graphicFrame>
        <p:nvGraphicFramePr>
          <p:cNvPr id="11" name="Espace réservé du contenu 4"/>
          <p:cNvGraphicFramePr>
            <a:graphicFrameLocks/>
          </p:cNvGraphicFramePr>
          <p:nvPr>
            <p:extLst>
              <p:ext uri="{D42A27DB-BD31-4B8C-83A1-F6EECF244321}">
                <p14:modId xmlns:p14="http://schemas.microsoft.com/office/powerpoint/2010/main" xmlns="" val="2757870223"/>
              </p:ext>
            </p:extLst>
          </p:nvPr>
        </p:nvGraphicFramePr>
        <p:xfrm>
          <a:off x="533113" y="1672273"/>
          <a:ext cx="3911888" cy="4423727"/>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Callout 3"/>
          <p:cNvSpPr/>
          <p:nvPr/>
        </p:nvSpPr>
        <p:spPr>
          <a:xfrm>
            <a:off x="2266982" y="1371599"/>
            <a:ext cx="2213577" cy="1128435"/>
          </a:xfrm>
          <a:prstGeom prst="wedgeEllipseCallout">
            <a:avLst>
              <a:gd name="adj1" fmla="val -44242"/>
              <a:gd name="adj2" fmla="val 1398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03594" tIns="51797" rIns="103594" bIns="51797" rtlCol="0" anchor="ctr"/>
          <a:lstStyle/>
          <a:p>
            <a:pPr algn="ctr" defTabSz="1035533" rtl="0" fontAlgn="auto">
              <a:spcBef>
                <a:spcPts val="0"/>
              </a:spcBef>
              <a:spcAft>
                <a:spcPts val="0"/>
              </a:spcAft>
            </a:pPr>
            <a:r>
              <a:rPr lang="en-US" sz="1200" b="0" dirty="0">
                <a:solidFill>
                  <a:prstClr val="black"/>
                </a:solidFill>
              </a:rPr>
              <a:t>Over </a:t>
            </a:r>
            <a:r>
              <a:rPr lang="en-US" sz="1200" b="0" dirty="0" smtClean="0">
                <a:solidFill>
                  <a:prstClr val="black"/>
                </a:solidFill>
              </a:rPr>
              <a:t>800 million </a:t>
            </a:r>
            <a:r>
              <a:rPr lang="en-US" sz="1200" b="0" dirty="0">
                <a:solidFill>
                  <a:prstClr val="black"/>
                </a:solidFill>
              </a:rPr>
              <a:t>children  projected to receive MR by 2020</a:t>
            </a:r>
          </a:p>
        </p:txBody>
      </p:sp>
      <p:sp>
        <p:nvSpPr>
          <p:cNvPr id="13" name="Oval Callout 3"/>
          <p:cNvSpPr/>
          <p:nvPr/>
        </p:nvSpPr>
        <p:spPr>
          <a:xfrm>
            <a:off x="3019898" y="2785784"/>
            <a:ext cx="1969738" cy="1109385"/>
          </a:xfrm>
          <a:prstGeom prst="wedgeEllipseCallout">
            <a:avLst>
              <a:gd name="adj1" fmla="val -31954"/>
              <a:gd name="adj2" fmla="val 701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03594" tIns="51797" rIns="103594" bIns="51797" rtlCol="0" anchor="ctr"/>
          <a:lstStyle/>
          <a:p>
            <a:pPr algn="ctr" defTabSz="1035533" rtl="0" fontAlgn="auto">
              <a:spcBef>
                <a:spcPts val="0"/>
              </a:spcBef>
              <a:spcAft>
                <a:spcPts val="0"/>
              </a:spcAft>
            </a:pPr>
            <a:r>
              <a:rPr lang="en-US" sz="1200" b="0" dirty="0" smtClean="0">
                <a:solidFill>
                  <a:prstClr val="black"/>
                </a:solidFill>
              </a:rPr>
              <a:t>Another 800 million </a:t>
            </a:r>
            <a:r>
              <a:rPr lang="en-US" sz="1200" b="0" dirty="0">
                <a:solidFill>
                  <a:prstClr val="black"/>
                </a:solidFill>
              </a:rPr>
              <a:t>children  projected to receive MR </a:t>
            </a:r>
            <a:r>
              <a:rPr lang="en-US" sz="1200" b="0" dirty="0" smtClean="0">
                <a:solidFill>
                  <a:prstClr val="black"/>
                </a:solidFill>
              </a:rPr>
              <a:t>in </a:t>
            </a:r>
            <a:r>
              <a:rPr lang="en-US" sz="1050" b="0" dirty="0" smtClean="0">
                <a:solidFill>
                  <a:prstClr val="black"/>
                </a:solidFill>
              </a:rPr>
              <a:t>the</a:t>
            </a:r>
            <a:r>
              <a:rPr lang="en-US" sz="1200" b="0" dirty="0" smtClean="0">
                <a:solidFill>
                  <a:prstClr val="black"/>
                </a:solidFill>
              </a:rPr>
              <a:t> following decade</a:t>
            </a:r>
            <a:endParaRPr lang="en-US" sz="1200" b="0" dirty="0">
              <a:solidFill>
                <a:prstClr val="black"/>
              </a:solidFill>
            </a:endParaRPr>
          </a:p>
        </p:txBody>
      </p:sp>
    </p:spTree>
    <p:extLst>
      <p:ext uri="{BB962C8B-B14F-4D97-AF65-F5344CB8AC3E}">
        <p14:creationId xmlns:p14="http://schemas.microsoft.com/office/powerpoint/2010/main" xmlns="" val="398881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5346" y="1595759"/>
            <a:ext cx="8241438" cy="3820534"/>
          </a:xfrm>
          <a:prstGeom prst="rect">
            <a:avLst/>
          </a:prstGeom>
        </p:spPr>
      </p:pic>
      <p:sp>
        <p:nvSpPr>
          <p:cNvPr id="2" name="Espace réservé du texte 1"/>
          <p:cNvSpPr>
            <a:spLocks noGrp="1"/>
          </p:cNvSpPr>
          <p:nvPr>
            <p:ph type="body" sz="quarter" idx="13"/>
          </p:nvPr>
        </p:nvSpPr>
        <p:spPr/>
        <p:txBody>
          <a:bodyPr/>
          <a:lstStyle/>
          <a:p>
            <a:r>
              <a:rPr lang="en-US" sz="1800" dirty="0"/>
              <a:t>Rubella in </a:t>
            </a:r>
            <a:r>
              <a:rPr lang="en-US" sz="1800" dirty="0" smtClean="0"/>
              <a:t>catch </a:t>
            </a:r>
            <a:r>
              <a:rPr lang="en-US" sz="1800" dirty="0"/>
              <a:t>up </a:t>
            </a:r>
            <a:r>
              <a:rPr lang="en-US" sz="1800" dirty="0" smtClean="0"/>
              <a:t>SIAs in 20 countries during 2013-2015</a:t>
            </a:r>
            <a:endParaRPr lang="fr-CH" sz="1800" dirty="0"/>
          </a:p>
        </p:txBody>
      </p:sp>
      <p:sp>
        <p:nvSpPr>
          <p:cNvPr id="4" name="Espace réservé du numéro de diapositive 3"/>
          <p:cNvSpPr>
            <a:spLocks noGrp="1"/>
          </p:cNvSpPr>
          <p:nvPr>
            <p:ph type="sldNum" sz="quarter" idx="16"/>
          </p:nvPr>
        </p:nvSpPr>
        <p:spPr/>
        <p:txBody>
          <a:bodyPr/>
          <a:lstStyle/>
          <a:p>
            <a:fld id="{EAC9EF76-D347-4DE5-8542-F97088302A87}" type="slidenum">
              <a:rPr lang="fr-CH" smtClean="0"/>
              <a:pPr/>
              <a:t>21</a:t>
            </a:fld>
            <a:endParaRPr lang="fr-CH" dirty="0"/>
          </a:p>
        </p:txBody>
      </p:sp>
      <p:sp>
        <p:nvSpPr>
          <p:cNvPr id="7" name="Timestamp"/>
          <p:cNvSpPr txBox="1">
            <a:spLocks noChangeArrowheads="1"/>
          </p:cNvSpPr>
          <p:nvPr/>
        </p:nvSpPr>
        <p:spPr bwMode="auto">
          <a:xfrm>
            <a:off x="1757786" y="6101099"/>
            <a:ext cx="2970389" cy="273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411" tIns="51706" rIns="103411" bIns="517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solidFill>
                  <a:schemeClr val="bg1">
                    <a:lumMod val="50000"/>
                  </a:schemeClr>
                </a:solidFill>
                <a:latin typeface="Arial" charset="0"/>
              </a:rPr>
              <a:t>Data in HQ as of  14  June </a:t>
            </a:r>
            <a:r>
              <a:rPr lang="en-US" sz="1100" dirty="0" smtClean="0">
                <a:solidFill>
                  <a:schemeClr val="bg1">
                    <a:lumMod val="50000"/>
                  </a:schemeClr>
                </a:solidFill>
                <a:latin typeface="Arial" charset="0"/>
              </a:rPr>
              <a:t>2013</a:t>
            </a:r>
            <a:endParaRPr lang="en-US" sz="1100" dirty="0">
              <a:solidFill>
                <a:schemeClr val="bg1">
                  <a:lumMod val="50000"/>
                </a:schemeClr>
              </a:solidFill>
              <a:latin typeface="Arial" charset="0"/>
            </a:endParaRPr>
          </a:p>
        </p:txBody>
      </p:sp>
      <p:sp>
        <p:nvSpPr>
          <p:cNvPr id="8" name="Rectangle 8"/>
          <p:cNvSpPr>
            <a:spLocks noChangeArrowheads="1"/>
          </p:cNvSpPr>
          <p:nvPr/>
        </p:nvSpPr>
        <p:spPr bwMode="auto">
          <a:xfrm>
            <a:off x="3477439" y="5649792"/>
            <a:ext cx="625639" cy="185531"/>
          </a:xfrm>
          <a:prstGeom prst="rect">
            <a:avLst/>
          </a:prstGeom>
          <a:solidFill>
            <a:srgbClr val="E1E1E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3411" tIns="51706" rIns="103411" bIns="51706" anchor="ctr"/>
          <a:lstStyle/>
          <a:p>
            <a:endParaRPr lang="en-US" sz="1400"/>
          </a:p>
        </p:txBody>
      </p:sp>
      <p:sp>
        <p:nvSpPr>
          <p:cNvPr id="9" name="Text Box 9"/>
          <p:cNvSpPr txBox="1">
            <a:spLocks noChangeArrowheads="1"/>
          </p:cNvSpPr>
          <p:nvPr/>
        </p:nvSpPr>
        <p:spPr bwMode="auto">
          <a:xfrm>
            <a:off x="4117365" y="5613209"/>
            <a:ext cx="2521118" cy="30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921" tIns="58957" rIns="117921" bIns="58957">
            <a:spAutoFit/>
          </a:bodyPr>
          <a:lstStyle>
            <a:lvl1pPr algn="r" defTabSz="1042988" rtl="1">
              <a:spcBef>
                <a:spcPct val="0"/>
              </a:spcBef>
              <a:defRPr>
                <a:solidFill>
                  <a:schemeClr val="tx1"/>
                </a:solidFill>
                <a:latin typeface="Arial" charset="0"/>
                <a:cs typeface="Arial" charset="0"/>
              </a:defRPr>
            </a:lvl1pPr>
            <a:lvl2pPr marL="522288" algn="r" defTabSz="1042988" rtl="1">
              <a:spcBef>
                <a:spcPct val="0"/>
              </a:spcBef>
              <a:defRPr>
                <a:solidFill>
                  <a:schemeClr val="tx1"/>
                </a:solidFill>
                <a:latin typeface="Arial" charset="0"/>
                <a:cs typeface="Arial" charset="0"/>
              </a:defRPr>
            </a:lvl2pPr>
            <a:lvl3pPr marL="1042988" algn="r" defTabSz="1042988" rtl="1">
              <a:spcBef>
                <a:spcPct val="0"/>
              </a:spcBef>
              <a:defRPr>
                <a:solidFill>
                  <a:schemeClr val="tx1"/>
                </a:solidFill>
                <a:latin typeface="Arial" charset="0"/>
                <a:cs typeface="Arial" charset="0"/>
              </a:defRPr>
            </a:lvl3pPr>
            <a:lvl4pPr marL="1565275" algn="r" defTabSz="1042988" rtl="1">
              <a:spcBef>
                <a:spcPct val="0"/>
              </a:spcBef>
              <a:defRPr>
                <a:solidFill>
                  <a:schemeClr val="tx1"/>
                </a:solidFill>
                <a:latin typeface="Arial" charset="0"/>
                <a:cs typeface="Arial" charset="0"/>
              </a:defRPr>
            </a:lvl4pPr>
            <a:lvl5pPr marL="2085975" algn="r" defTabSz="1042988" rtl="1">
              <a:spcBef>
                <a:spcPct val="0"/>
              </a:spcBef>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1200" b="0" dirty="0"/>
              <a:t>Not available</a:t>
            </a:r>
            <a:endParaRPr lang="en-GB" sz="1100" b="0" i="1" dirty="0"/>
          </a:p>
        </p:txBody>
      </p:sp>
      <p:sp>
        <p:nvSpPr>
          <p:cNvPr id="10" name="Rectangle 10"/>
          <p:cNvSpPr>
            <a:spLocks noChangeArrowheads="1"/>
          </p:cNvSpPr>
          <p:nvPr/>
        </p:nvSpPr>
        <p:spPr bwMode="auto">
          <a:xfrm>
            <a:off x="3477439" y="5882910"/>
            <a:ext cx="625639" cy="185531"/>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3411" tIns="51706" rIns="103411" bIns="51706" anchor="ctr"/>
          <a:lstStyle/>
          <a:p>
            <a:endParaRPr lang="en-US" sz="1400"/>
          </a:p>
        </p:txBody>
      </p:sp>
      <p:sp>
        <p:nvSpPr>
          <p:cNvPr id="11" name="Text Box 11"/>
          <p:cNvSpPr txBox="1">
            <a:spLocks noChangeArrowheads="1"/>
          </p:cNvSpPr>
          <p:nvPr/>
        </p:nvSpPr>
        <p:spPr bwMode="auto">
          <a:xfrm>
            <a:off x="4117365" y="5832958"/>
            <a:ext cx="2591664" cy="30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921" tIns="58957" rIns="117921" bIns="58957">
            <a:spAutoFit/>
          </a:bodyPr>
          <a:lstStyle>
            <a:lvl1pPr algn="r" defTabSz="1042988" rtl="1">
              <a:spcBef>
                <a:spcPct val="0"/>
              </a:spcBef>
              <a:defRPr>
                <a:solidFill>
                  <a:schemeClr val="tx1"/>
                </a:solidFill>
                <a:latin typeface="Arial" charset="0"/>
                <a:cs typeface="Arial" charset="0"/>
              </a:defRPr>
            </a:lvl1pPr>
            <a:lvl2pPr marL="522288" algn="r" defTabSz="1042988" rtl="1">
              <a:spcBef>
                <a:spcPct val="0"/>
              </a:spcBef>
              <a:defRPr>
                <a:solidFill>
                  <a:schemeClr val="tx1"/>
                </a:solidFill>
                <a:latin typeface="Arial" charset="0"/>
                <a:cs typeface="Arial" charset="0"/>
              </a:defRPr>
            </a:lvl2pPr>
            <a:lvl3pPr marL="1042988" algn="r" defTabSz="1042988" rtl="1">
              <a:spcBef>
                <a:spcPct val="0"/>
              </a:spcBef>
              <a:defRPr>
                <a:solidFill>
                  <a:schemeClr val="tx1"/>
                </a:solidFill>
                <a:latin typeface="Arial" charset="0"/>
                <a:cs typeface="Arial" charset="0"/>
              </a:defRPr>
            </a:lvl3pPr>
            <a:lvl4pPr marL="1565275" algn="r" defTabSz="1042988" rtl="1">
              <a:spcBef>
                <a:spcPct val="0"/>
              </a:spcBef>
              <a:defRPr>
                <a:solidFill>
                  <a:schemeClr val="tx1"/>
                </a:solidFill>
                <a:latin typeface="Arial" charset="0"/>
                <a:cs typeface="Arial" charset="0"/>
              </a:defRPr>
            </a:lvl4pPr>
            <a:lvl5pPr marL="2085975" algn="r" defTabSz="1042988" rtl="1">
              <a:spcBef>
                <a:spcPct val="0"/>
              </a:spcBef>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1200" b="0" dirty="0"/>
              <a:t>Not applicable</a:t>
            </a:r>
            <a:endParaRPr lang="en-GB" sz="1100" b="0" i="1" dirty="0"/>
          </a:p>
        </p:txBody>
      </p:sp>
      <p:sp>
        <p:nvSpPr>
          <p:cNvPr id="12" name="Rectangle 8"/>
          <p:cNvSpPr>
            <a:spLocks noChangeArrowheads="1"/>
          </p:cNvSpPr>
          <p:nvPr/>
        </p:nvSpPr>
        <p:spPr bwMode="auto">
          <a:xfrm>
            <a:off x="3477439" y="5408314"/>
            <a:ext cx="625639" cy="185531"/>
          </a:xfrm>
          <a:prstGeom prst="rect">
            <a:avLst/>
          </a:prstGeom>
          <a:solidFill>
            <a:srgbClr val="FCFCCA"/>
          </a:solidFill>
          <a:ln w="9525">
            <a:solidFill>
              <a:schemeClr val="tx1"/>
            </a:solidFill>
            <a:miter lim="800000"/>
            <a:headEnd/>
            <a:tailEnd/>
          </a:ln>
          <a:effectLst/>
        </p:spPr>
        <p:txBody>
          <a:bodyPr wrap="none" lIns="103411" tIns="51706" rIns="103411" bIns="51706" anchor="ctr"/>
          <a:lstStyle/>
          <a:p>
            <a:endParaRPr lang="en-US" sz="1400"/>
          </a:p>
        </p:txBody>
      </p:sp>
      <p:sp>
        <p:nvSpPr>
          <p:cNvPr id="13" name="Text Box 9"/>
          <p:cNvSpPr txBox="1">
            <a:spLocks noChangeArrowheads="1"/>
          </p:cNvSpPr>
          <p:nvPr/>
        </p:nvSpPr>
        <p:spPr bwMode="auto">
          <a:xfrm>
            <a:off x="4117365" y="5365989"/>
            <a:ext cx="3700049" cy="30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921" tIns="58957" rIns="117921" bIns="58957">
            <a:spAutoFit/>
          </a:bodyPr>
          <a:lstStyle>
            <a:lvl1pPr algn="r" defTabSz="1042988" rtl="1">
              <a:spcBef>
                <a:spcPct val="0"/>
              </a:spcBef>
              <a:defRPr>
                <a:solidFill>
                  <a:schemeClr val="tx1"/>
                </a:solidFill>
                <a:latin typeface="Arial" charset="0"/>
                <a:cs typeface="Arial" charset="0"/>
              </a:defRPr>
            </a:lvl1pPr>
            <a:lvl2pPr marL="522288" algn="r" defTabSz="1042988" rtl="1">
              <a:spcBef>
                <a:spcPct val="0"/>
              </a:spcBef>
              <a:defRPr>
                <a:solidFill>
                  <a:schemeClr val="tx1"/>
                </a:solidFill>
                <a:latin typeface="Arial" charset="0"/>
                <a:cs typeface="Arial" charset="0"/>
              </a:defRPr>
            </a:lvl2pPr>
            <a:lvl3pPr marL="1042988" algn="r" defTabSz="1042988" rtl="1">
              <a:spcBef>
                <a:spcPct val="0"/>
              </a:spcBef>
              <a:defRPr>
                <a:solidFill>
                  <a:schemeClr val="tx1"/>
                </a:solidFill>
                <a:latin typeface="Arial" charset="0"/>
                <a:cs typeface="Arial" charset="0"/>
              </a:defRPr>
            </a:lvl3pPr>
            <a:lvl4pPr marL="1565275" algn="r" defTabSz="1042988" rtl="1">
              <a:spcBef>
                <a:spcPct val="0"/>
              </a:spcBef>
              <a:defRPr>
                <a:solidFill>
                  <a:schemeClr val="tx1"/>
                </a:solidFill>
                <a:latin typeface="Arial" charset="0"/>
                <a:cs typeface="Arial" charset="0"/>
              </a:defRPr>
            </a:lvl4pPr>
            <a:lvl5pPr marL="2085975" algn="r" defTabSz="1042988" rtl="1">
              <a:spcBef>
                <a:spcPct val="0"/>
              </a:spcBef>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1200" b="0" dirty="0"/>
              <a:t>No </a:t>
            </a:r>
            <a:r>
              <a:rPr lang="en-GB" sz="1200" b="0" dirty="0" smtClean="0"/>
              <a:t>(43* </a:t>
            </a:r>
            <a:r>
              <a:rPr lang="en-GB" sz="1200" b="0" dirty="0"/>
              <a:t>member states  or </a:t>
            </a:r>
            <a:r>
              <a:rPr lang="en-GB" sz="1200" b="0" dirty="0" smtClean="0"/>
              <a:t>22%)</a:t>
            </a:r>
            <a:endParaRPr lang="en-GB" sz="1100" b="0" i="1" dirty="0"/>
          </a:p>
        </p:txBody>
      </p:sp>
      <p:sp>
        <p:nvSpPr>
          <p:cNvPr id="14" name="Rectangle 8"/>
          <p:cNvSpPr>
            <a:spLocks noChangeArrowheads="1"/>
          </p:cNvSpPr>
          <p:nvPr/>
        </p:nvSpPr>
        <p:spPr bwMode="auto">
          <a:xfrm>
            <a:off x="3477439" y="5169243"/>
            <a:ext cx="625639" cy="185531"/>
          </a:xfrm>
          <a:prstGeom prst="rect">
            <a:avLst/>
          </a:prstGeom>
          <a:solidFill>
            <a:srgbClr val="A3FF73"/>
          </a:solidFill>
          <a:ln w="9525">
            <a:solidFill>
              <a:schemeClr val="tx1"/>
            </a:solidFill>
            <a:miter lim="800000"/>
            <a:headEnd/>
            <a:tailEnd/>
          </a:ln>
          <a:effectLst/>
        </p:spPr>
        <p:txBody>
          <a:bodyPr wrap="none" lIns="103411" tIns="51706" rIns="103411" bIns="51706" anchor="ctr"/>
          <a:lstStyle/>
          <a:p>
            <a:endParaRPr lang="en-US" sz="1400"/>
          </a:p>
        </p:txBody>
      </p:sp>
      <p:sp>
        <p:nvSpPr>
          <p:cNvPr id="15" name="Text Box 9"/>
          <p:cNvSpPr txBox="1">
            <a:spLocks noChangeArrowheads="1"/>
          </p:cNvSpPr>
          <p:nvPr/>
        </p:nvSpPr>
        <p:spPr bwMode="auto">
          <a:xfrm>
            <a:off x="4117365" y="5126918"/>
            <a:ext cx="4905659" cy="30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921" tIns="58957" rIns="117921" bIns="58957">
            <a:spAutoFit/>
          </a:bodyPr>
          <a:lstStyle>
            <a:lvl1pPr algn="r" defTabSz="1042988" rtl="1">
              <a:spcBef>
                <a:spcPct val="0"/>
              </a:spcBef>
              <a:defRPr>
                <a:solidFill>
                  <a:schemeClr val="tx1"/>
                </a:solidFill>
                <a:latin typeface="Arial" charset="0"/>
                <a:cs typeface="Arial" charset="0"/>
              </a:defRPr>
            </a:lvl1pPr>
            <a:lvl2pPr marL="522288" algn="r" defTabSz="1042988" rtl="1">
              <a:spcBef>
                <a:spcPct val="0"/>
              </a:spcBef>
              <a:defRPr>
                <a:solidFill>
                  <a:schemeClr val="tx1"/>
                </a:solidFill>
                <a:latin typeface="Arial" charset="0"/>
                <a:cs typeface="Arial" charset="0"/>
              </a:defRPr>
            </a:lvl2pPr>
            <a:lvl3pPr marL="1042988" algn="r" defTabSz="1042988" rtl="1">
              <a:spcBef>
                <a:spcPct val="0"/>
              </a:spcBef>
              <a:defRPr>
                <a:solidFill>
                  <a:schemeClr val="tx1"/>
                </a:solidFill>
                <a:latin typeface="Arial" charset="0"/>
                <a:cs typeface="Arial" charset="0"/>
              </a:defRPr>
            </a:lvl3pPr>
            <a:lvl4pPr marL="1565275" algn="r" defTabSz="1042988" rtl="1">
              <a:spcBef>
                <a:spcPct val="0"/>
              </a:spcBef>
              <a:defRPr>
                <a:solidFill>
                  <a:schemeClr val="tx1"/>
                </a:solidFill>
                <a:latin typeface="Arial" charset="0"/>
                <a:cs typeface="Arial" charset="0"/>
              </a:defRPr>
            </a:lvl4pPr>
            <a:lvl5pPr marL="2085975" algn="r" defTabSz="1042988" rtl="1">
              <a:spcBef>
                <a:spcPct val="0"/>
              </a:spcBef>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1200" dirty="0"/>
              <a:t>SIA conducted or planned </a:t>
            </a:r>
            <a:r>
              <a:rPr lang="en-GB" sz="1200" dirty="0" smtClean="0"/>
              <a:t>2013-2015</a:t>
            </a:r>
            <a:r>
              <a:rPr lang="en-GB" sz="1200" b="0" dirty="0" smtClean="0"/>
              <a:t> (20 </a:t>
            </a:r>
            <a:r>
              <a:rPr lang="en-GB" sz="1200" b="0" dirty="0"/>
              <a:t>member states or </a:t>
            </a:r>
            <a:r>
              <a:rPr lang="en-GB" sz="1200" b="0" dirty="0" smtClean="0"/>
              <a:t>10%)</a:t>
            </a:r>
            <a:endParaRPr lang="en-GB" sz="1100" b="0" i="1" dirty="0"/>
          </a:p>
        </p:txBody>
      </p:sp>
      <p:sp>
        <p:nvSpPr>
          <p:cNvPr id="16" name="Rectangle 8"/>
          <p:cNvSpPr>
            <a:spLocks noChangeArrowheads="1"/>
          </p:cNvSpPr>
          <p:nvPr/>
        </p:nvSpPr>
        <p:spPr bwMode="auto">
          <a:xfrm>
            <a:off x="3477439" y="4933736"/>
            <a:ext cx="625639" cy="185531"/>
          </a:xfrm>
          <a:prstGeom prst="rect">
            <a:avLst/>
          </a:prstGeom>
          <a:solidFill>
            <a:srgbClr val="267300"/>
          </a:solidFill>
          <a:ln w="9525">
            <a:solidFill>
              <a:schemeClr val="tx1"/>
            </a:solidFill>
            <a:miter lim="800000"/>
            <a:headEnd/>
            <a:tailEnd/>
          </a:ln>
          <a:effectLst/>
        </p:spPr>
        <p:txBody>
          <a:bodyPr wrap="none" lIns="103411" tIns="51706" rIns="103411" bIns="51706" anchor="ctr"/>
          <a:lstStyle/>
          <a:p>
            <a:endParaRPr lang="en-US" sz="1400"/>
          </a:p>
        </p:txBody>
      </p:sp>
      <p:sp>
        <p:nvSpPr>
          <p:cNvPr id="18" name="Rectangle 17"/>
          <p:cNvSpPr/>
          <p:nvPr/>
        </p:nvSpPr>
        <p:spPr>
          <a:xfrm>
            <a:off x="516786" y="4426741"/>
            <a:ext cx="1812079" cy="3646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7" name="Text Box 9"/>
          <p:cNvSpPr txBox="1">
            <a:spLocks noChangeArrowheads="1"/>
          </p:cNvSpPr>
          <p:nvPr/>
        </p:nvSpPr>
        <p:spPr bwMode="auto">
          <a:xfrm>
            <a:off x="4117365" y="4848546"/>
            <a:ext cx="4905658" cy="30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921" tIns="58957" rIns="117921" bIns="58957">
            <a:spAutoFit/>
          </a:bodyPr>
          <a:lstStyle>
            <a:lvl1pPr algn="r" defTabSz="1042988" rtl="1">
              <a:spcBef>
                <a:spcPct val="0"/>
              </a:spcBef>
              <a:defRPr>
                <a:solidFill>
                  <a:schemeClr val="tx1"/>
                </a:solidFill>
                <a:latin typeface="Arial" charset="0"/>
                <a:cs typeface="Arial" charset="0"/>
              </a:defRPr>
            </a:lvl1pPr>
            <a:lvl2pPr marL="522288" algn="r" defTabSz="1042988" rtl="1">
              <a:spcBef>
                <a:spcPct val="0"/>
              </a:spcBef>
              <a:defRPr>
                <a:solidFill>
                  <a:schemeClr val="tx1"/>
                </a:solidFill>
                <a:latin typeface="Arial" charset="0"/>
                <a:cs typeface="Arial" charset="0"/>
              </a:defRPr>
            </a:lvl2pPr>
            <a:lvl3pPr marL="1042988" algn="r" defTabSz="1042988" rtl="1">
              <a:spcBef>
                <a:spcPct val="0"/>
              </a:spcBef>
              <a:defRPr>
                <a:solidFill>
                  <a:schemeClr val="tx1"/>
                </a:solidFill>
                <a:latin typeface="Arial" charset="0"/>
                <a:cs typeface="Arial" charset="0"/>
              </a:defRPr>
            </a:lvl3pPr>
            <a:lvl4pPr marL="1565275" algn="r" defTabSz="1042988" rtl="1">
              <a:spcBef>
                <a:spcPct val="0"/>
              </a:spcBef>
              <a:defRPr>
                <a:solidFill>
                  <a:schemeClr val="tx1"/>
                </a:solidFill>
                <a:latin typeface="Arial" charset="0"/>
                <a:cs typeface="Arial" charset="0"/>
              </a:defRPr>
            </a:lvl4pPr>
            <a:lvl5pPr marL="2085975" algn="r" defTabSz="1042988" rtl="1">
              <a:spcBef>
                <a:spcPct val="0"/>
              </a:spcBef>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1200" dirty="0"/>
              <a:t>Introduced prior to </a:t>
            </a:r>
            <a:r>
              <a:rPr lang="en-GB" sz="1200" dirty="0" smtClean="0"/>
              <a:t>2013</a:t>
            </a:r>
            <a:r>
              <a:rPr lang="en-GB" sz="1200" b="0" dirty="0" smtClean="0"/>
              <a:t> </a:t>
            </a:r>
            <a:r>
              <a:rPr lang="en-GB" sz="1200" b="0" dirty="0"/>
              <a:t>(</a:t>
            </a:r>
            <a:r>
              <a:rPr lang="en-GB" sz="1200" b="0" dirty="0" smtClean="0"/>
              <a:t>131 </a:t>
            </a:r>
            <a:r>
              <a:rPr lang="en-GB" sz="1200" b="0" dirty="0"/>
              <a:t>member states or 67%)</a:t>
            </a:r>
            <a:endParaRPr lang="en-GB" sz="1100" b="0" i="1" dirty="0"/>
          </a:p>
        </p:txBody>
      </p:sp>
      <p:sp>
        <p:nvSpPr>
          <p:cNvPr id="6" name="Timestamp"/>
          <p:cNvSpPr txBox="1">
            <a:spLocks noChangeArrowheads="1"/>
          </p:cNvSpPr>
          <p:nvPr/>
        </p:nvSpPr>
        <p:spPr bwMode="auto">
          <a:xfrm>
            <a:off x="40070" y="4383489"/>
            <a:ext cx="3315871" cy="1704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3411" tIns="51706" rIns="103411" bIns="517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300" b="1" dirty="0" smtClean="0">
                <a:latin typeface="Arial" charset="0"/>
              </a:rPr>
              <a:t>2013</a:t>
            </a:r>
            <a:r>
              <a:rPr lang="en-US" sz="1300" b="1" dirty="0">
                <a:latin typeface="Arial" charset="0"/>
              </a:rPr>
              <a:t>:</a:t>
            </a:r>
            <a:r>
              <a:rPr lang="en-US" sz="1300" dirty="0">
                <a:latin typeface="Arial" charset="0"/>
              </a:rPr>
              <a:t> Bangladesh, Cambodia, </a:t>
            </a:r>
            <a:r>
              <a:rPr lang="en-US" sz="1300" dirty="0" smtClean="0">
                <a:latin typeface="Arial" charset="0"/>
              </a:rPr>
              <a:t>Cape</a:t>
            </a:r>
          </a:p>
          <a:p>
            <a:pPr eaLnBrk="1" hangingPunct="1"/>
            <a:r>
              <a:rPr lang="en-US" sz="1300" dirty="0" smtClean="0">
                <a:latin typeface="Arial" charset="0"/>
              </a:rPr>
              <a:t>Verde, Ghana</a:t>
            </a:r>
            <a:r>
              <a:rPr lang="en-US" sz="1300" dirty="0">
                <a:latin typeface="Arial" charset="0"/>
              </a:rPr>
              <a:t>, </a:t>
            </a:r>
            <a:r>
              <a:rPr lang="en-US" sz="1300" dirty="0" smtClean="0">
                <a:latin typeface="Arial" charset="0"/>
              </a:rPr>
              <a:t>Morocco, Rwanda</a:t>
            </a:r>
            <a:r>
              <a:rPr lang="en-US" sz="1300" dirty="0">
                <a:latin typeface="Arial" charset="0"/>
              </a:rPr>
              <a:t>, Senegal</a:t>
            </a:r>
            <a:endParaRPr lang="en-US" sz="1300" dirty="0" smtClean="0">
              <a:latin typeface="Arial" charset="0"/>
            </a:endParaRPr>
          </a:p>
          <a:p>
            <a:pPr rtl="0" eaLnBrk="1" hangingPunct="1"/>
            <a:r>
              <a:rPr lang="en-US" sz="1300" b="1" dirty="0" smtClean="0">
                <a:latin typeface="Arial" charset="0"/>
              </a:rPr>
              <a:t>2014</a:t>
            </a:r>
            <a:r>
              <a:rPr lang="en-US" sz="1300" b="1" dirty="0">
                <a:latin typeface="Arial" charset="0"/>
              </a:rPr>
              <a:t>: </a:t>
            </a:r>
            <a:r>
              <a:rPr lang="en-US" sz="1300" dirty="0" smtClean="0">
                <a:latin typeface="Arial" charset="0"/>
              </a:rPr>
              <a:t>Burkina Faso, United Republic</a:t>
            </a:r>
          </a:p>
          <a:p>
            <a:pPr rtl="0" eaLnBrk="1" hangingPunct="1"/>
            <a:r>
              <a:rPr lang="en-US" sz="1300" dirty="0" smtClean="0">
                <a:latin typeface="Arial" charset="0"/>
              </a:rPr>
              <a:t>of Tanzania, Viet Nam, Yemen</a:t>
            </a:r>
          </a:p>
          <a:p>
            <a:pPr eaLnBrk="1" hangingPunct="1"/>
            <a:r>
              <a:rPr lang="en-US" sz="1300" b="1" dirty="0">
                <a:latin typeface="Arial" charset="0"/>
              </a:rPr>
              <a:t>2015: </a:t>
            </a:r>
            <a:r>
              <a:rPr lang="en-US" sz="1300" dirty="0">
                <a:latin typeface="Arial" charset="0"/>
              </a:rPr>
              <a:t>Burundi, Eritrea, Gambia, Kenya, Myanmar, Papua New Guinea, Sao Tome </a:t>
            </a:r>
            <a:r>
              <a:rPr lang="en-US" sz="1300" dirty="0" smtClean="0">
                <a:latin typeface="Arial" charset="0"/>
              </a:rPr>
              <a:t>e </a:t>
            </a:r>
            <a:r>
              <a:rPr lang="en-US" sz="1300" dirty="0">
                <a:latin typeface="Arial" charset="0"/>
              </a:rPr>
              <a:t>Principe, Solomon Islands and </a:t>
            </a:r>
            <a:r>
              <a:rPr lang="en-US" sz="1300" dirty="0" smtClean="0">
                <a:latin typeface="Arial" charset="0"/>
              </a:rPr>
              <a:t>Zambia</a:t>
            </a:r>
            <a:endParaRPr lang="en-US" sz="1300" dirty="0">
              <a:latin typeface="Arial" charset="0"/>
            </a:endParaRPr>
          </a:p>
        </p:txBody>
      </p:sp>
    </p:spTree>
    <p:extLst>
      <p:ext uri="{BB962C8B-B14F-4D97-AF65-F5344CB8AC3E}">
        <p14:creationId xmlns:p14="http://schemas.microsoft.com/office/powerpoint/2010/main" xmlns="" val="3607933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en-US" sz="2000" dirty="0"/>
              <a:t>Estimated average incidence of CRS </a:t>
            </a:r>
            <a:r>
              <a:rPr lang="en-US" sz="2000" dirty="0" smtClean="0"/>
              <a:t>per </a:t>
            </a:r>
            <a:r>
              <a:rPr lang="en-US" sz="2000" dirty="0"/>
              <a:t>100,000 live births, </a:t>
            </a:r>
            <a:r>
              <a:rPr lang="en-US" sz="2000" dirty="0" smtClean="0"/>
              <a:t>2010</a:t>
            </a:r>
            <a:endParaRPr lang="en-US" sz="2000" dirty="0"/>
          </a:p>
        </p:txBody>
      </p:sp>
      <p:sp>
        <p:nvSpPr>
          <p:cNvPr id="4" name="Espace réservé du numéro de diapositive 3"/>
          <p:cNvSpPr>
            <a:spLocks noGrp="1"/>
          </p:cNvSpPr>
          <p:nvPr>
            <p:ph type="sldNum" sz="quarter" idx="16"/>
          </p:nvPr>
        </p:nvSpPr>
        <p:spPr/>
        <p:txBody>
          <a:bodyPr/>
          <a:lstStyle/>
          <a:p>
            <a:fld id="{EAC9EF76-D347-4DE5-8542-F97088302A87}" type="slidenum">
              <a:rPr lang="fr-CH" smtClean="0"/>
              <a:pPr/>
              <a:t>22</a:t>
            </a:fld>
            <a:endParaRPr lang="fr-CH"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5345" y="1764323"/>
            <a:ext cx="8328025"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4"/>
          <p:cNvSpPr txBox="1"/>
          <p:nvPr/>
        </p:nvSpPr>
        <p:spPr>
          <a:xfrm>
            <a:off x="1312541" y="5820581"/>
            <a:ext cx="5237767" cy="351546"/>
          </a:xfrm>
          <a:prstGeom prst="rect">
            <a:avLst/>
          </a:prstGeom>
          <a:noFill/>
        </p:spPr>
        <p:txBody>
          <a:bodyPr wrap="square" lIns="103265" tIns="51633" rIns="103265" bIns="51633" rtlCol="0">
            <a:spAutoFit/>
          </a:bodyPr>
          <a:lstStyle/>
          <a:p>
            <a:pPr defTabSz="1032615" rtl="0" fontAlgn="auto">
              <a:spcBef>
                <a:spcPts val="0"/>
              </a:spcBef>
              <a:spcAft>
                <a:spcPts val="0"/>
              </a:spcAft>
            </a:pPr>
            <a:r>
              <a:rPr lang="en-GB" sz="1600" b="0" i="1" dirty="0">
                <a:solidFill>
                  <a:schemeClr val="bg1">
                    <a:lumMod val="50000"/>
                  </a:schemeClr>
                </a:solidFill>
              </a:rPr>
              <a:t>Source: Vynnycky, Adams, </a:t>
            </a:r>
            <a:r>
              <a:rPr lang="en-GB" sz="1600" b="0" i="1" dirty="0" smtClean="0">
                <a:solidFill>
                  <a:schemeClr val="bg1">
                    <a:lumMod val="50000"/>
                  </a:schemeClr>
                </a:solidFill>
              </a:rPr>
              <a:t>HPA, et </a:t>
            </a:r>
            <a:r>
              <a:rPr lang="en-GB" sz="1600" b="0" i="1" dirty="0">
                <a:solidFill>
                  <a:schemeClr val="bg1">
                    <a:lumMod val="50000"/>
                  </a:schemeClr>
                </a:solidFill>
              </a:rPr>
              <a:t>al (in preparation)</a:t>
            </a:r>
          </a:p>
        </p:txBody>
      </p:sp>
    </p:spTree>
    <p:extLst>
      <p:ext uri="{BB962C8B-B14F-4D97-AF65-F5344CB8AC3E}">
        <p14:creationId xmlns:p14="http://schemas.microsoft.com/office/powerpoint/2010/main" xmlns="" val="2082580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p:txBody>
          <a:bodyPr/>
          <a:lstStyle/>
          <a:p>
            <a:r>
              <a:rPr lang="fr-CH" dirty="0" smtClean="0"/>
              <a:t>SAGE, </a:t>
            </a:r>
            <a:r>
              <a:rPr lang="fr-CH" dirty="0" err="1" smtClean="0"/>
              <a:t>November</a:t>
            </a:r>
            <a:r>
              <a:rPr lang="fr-CH" dirty="0" smtClean="0"/>
              <a:t> 2012</a:t>
            </a:r>
            <a:endParaRPr lang="fr-CH" dirty="0"/>
          </a:p>
        </p:txBody>
      </p:sp>
      <p:sp>
        <p:nvSpPr>
          <p:cNvPr id="6" name="Espace réservé du texte 5"/>
          <p:cNvSpPr>
            <a:spLocks noGrp="1"/>
          </p:cNvSpPr>
          <p:nvPr>
            <p:ph type="body" sz="quarter" idx="14"/>
          </p:nvPr>
        </p:nvSpPr>
        <p:spPr/>
        <p:txBody>
          <a:bodyPr>
            <a:normAutofit fontScale="85000" lnSpcReduction="20000"/>
          </a:bodyPr>
          <a:lstStyle/>
          <a:p>
            <a:pPr marL="385792" lvl="0" indent="-385792" defTabSz="1030366" fontAlgn="base">
              <a:spcBef>
                <a:spcPct val="80000"/>
              </a:spcBef>
              <a:spcAft>
                <a:spcPct val="0"/>
              </a:spcAft>
              <a:buClr>
                <a:srgbClr val="1E7FB8"/>
              </a:buClr>
              <a:buFont typeface="Wingdings" pitchFamily="2" charset="2"/>
              <a:buChar char="l"/>
            </a:pPr>
            <a:r>
              <a:rPr lang="en-US" sz="2500" b="1" kern="0" dirty="0">
                <a:solidFill>
                  <a:srgbClr val="000066"/>
                </a:solidFill>
                <a:cs typeface="Arial"/>
              </a:rPr>
              <a:t>SAGE commended  countries and  regions  for the remarkable progress</a:t>
            </a:r>
            <a:r>
              <a:rPr lang="en-US" sz="2500" kern="0" dirty="0">
                <a:solidFill>
                  <a:srgbClr val="000066"/>
                </a:solidFill>
                <a:cs typeface="Arial"/>
              </a:rPr>
              <a:t> made in reducing measles mortality globally during last three decades, contributing significantly to the fourth Millennium Development Goal. </a:t>
            </a:r>
          </a:p>
          <a:p>
            <a:pPr marL="385792" lvl="0" indent="-385792" defTabSz="1030366" fontAlgn="base">
              <a:spcBef>
                <a:spcPct val="80000"/>
              </a:spcBef>
              <a:spcAft>
                <a:spcPct val="0"/>
              </a:spcAft>
              <a:buClr>
                <a:srgbClr val="1E7FB8"/>
              </a:buClr>
              <a:buFont typeface="Wingdings" pitchFamily="2" charset="2"/>
              <a:buChar char="l"/>
            </a:pPr>
            <a:r>
              <a:rPr lang="en-US" sz="2500" kern="0" dirty="0">
                <a:solidFill>
                  <a:srgbClr val="000066"/>
                </a:solidFill>
                <a:cs typeface="Arial"/>
              </a:rPr>
              <a:t>Despite this progress, a careful assessment of the comprehensive reports presented indicates that based on current trends and </a:t>
            </a:r>
            <a:r>
              <a:rPr lang="en-US" sz="2500" kern="0" dirty="0" err="1">
                <a:solidFill>
                  <a:srgbClr val="000066"/>
                </a:solidFill>
                <a:cs typeface="Arial"/>
              </a:rPr>
              <a:t>programme</a:t>
            </a:r>
            <a:r>
              <a:rPr lang="en-US" sz="2500" kern="0" dirty="0">
                <a:solidFill>
                  <a:srgbClr val="000066"/>
                </a:solidFill>
                <a:cs typeface="Arial"/>
              </a:rPr>
              <a:t> performance, the </a:t>
            </a:r>
            <a:r>
              <a:rPr lang="en-US" sz="2500" b="1" kern="0" dirty="0">
                <a:solidFill>
                  <a:srgbClr val="000066"/>
                </a:solidFill>
                <a:cs typeface="Arial"/>
              </a:rPr>
              <a:t>2015 global targets</a:t>
            </a:r>
            <a:r>
              <a:rPr lang="en-US" sz="2500" kern="0" dirty="0">
                <a:solidFill>
                  <a:srgbClr val="000066"/>
                </a:solidFill>
                <a:cs typeface="Arial"/>
              </a:rPr>
              <a:t> as well as </a:t>
            </a:r>
            <a:r>
              <a:rPr lang="en-US" sz="2500" b="1" kern="0" dirty="0">
                <a:solidFill>
                  <a:srgbClr val="000066"/>
                </a:solidFill>
                <a:cs typeface="Arial"/>
              </a:rPr>
              <a:t>regional elimination targets</a:t>
            </a:r>
            <a:r>
              <a:rPr lang="en-US" sz="2500" kern="0" dirty="0">
                <a:solidFill>
                  <a:srgbClr val="000066"/>
                </a:solidFill>
                <a:cs typeface="Arial"/>
              </a:rPr>
              <a:t> in EUR (2015), EMR (2015) and AFR (2020) </a:t>
            </a:r>
            <a:r>
              <a:rPr lang="en-US" sz="2500" b="1" kern="0" dirty="0">
                <a:solidFill>
                  <a:srgbClr val="000066"/>
                </a:solidFill>
                <a:cs typeface="Arial"/>
              </a:rPr>
              <a:t>will not be achieved on time</a:t>
            </a:r>
            <a:r>
              <a:rPr lang="en-US" sz="2500" kern="0" dirty="0">
                <a:solidFill>
                  <a:srgbClr val="000066"/>
                </a:solidFill>
                <a:cs typeface="Arial"/>
              </a:rPr>
              <a:t>. </a:t>
            </a:r>
          </a:p>
          <a:p>
            <a:pPr marL="385792" lvl="0" indent="-385792" defTabSz="1030366" fontAlgn="base">
              <a:spcBef>
                <a:spcPct val="80000"/>
              </a:spcBef>
              <a:spcAft>
                <a:spcPct val="0"/>
              </a:spcAft>
              <a:buClr>
                <a:srgbClr val="1E7FB8"/>
              </a:buClr>
              <a:buFont typeface="Wingdings" pitchFamily="2" charset="2"/>
              <a:buChar char="l"/>
            </a:pPr>
            <a:r>
              <a:rPr lang="en-US" sz="2500" b="1" i="1" kern="0" dirty="0">
                <a:solidFill>
                  <a:srgbClr val="C00000"/>
                </a:solidFill>
                <a:cs typeface="Arial"/>
              </a:rPr>
              <a:t>SAGE urged countries and partners to raise the visibility of measles and rubella elimination activities and to ensure that they receive adequate priority and resources as a central component of the GVAP</a:t>
            </a:r>
            <a:r>
              <a:rPr lang="en-US" sz="2500" b="1" i="1" kern="0" dirty="0" smtClean="0">
                <a:solidFill>
                  <a:srgbClr val="C00000"/>
                </a:solidFill>
                <a:cs typeface="Arial"/>
              </a:rPr>
              <a:t>.</a:t>
            </a:r>
            <a:endParaRPr lang="en-US" sz="2500" b="1" i="1" kern="0" dirty="0">
              <a:solidFill>
                <a:srgbClr val="C00000"/>
              </a:solidFill>
              <a:cs typeface="Arial"/>
            </a:endParaRPr>
          </a:p>
        </p:txBody>
      </p:sp>
      <p:sp>
        <p:nvSpPr>
          <p:cNvPr id="7" name="Horizontal Scroll 5"/>
          <p:cNvSpPr/>
          <p:nvPr/>
        </p:nvSpPr>
        <p:spPr bwMode="auto">
          <a:xfrm>
            <a:off x="46895" y="1184031"/>
            <a:ext cx="9050212" cy="5407274"/>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880" tIns="45441" rIns="90880" bIns="45441" numCol="1" spcCol="0" rtlCol="0" anchor="t" anchorCtr="0" compatLnSpc="1">
            <a:prstTxWarp prst="textNoShape">
              <a:avLst/>
            </a:prstTxWarp>
          </a:bodyPr>
          <a:lstStyle/>
          <a:p>
            <a:pPr>
              <a:lnSpc>
                <a:spcPct val="115000"/>
              </a:lnSpc>
              <a:spcAft>
                <a:spcPts val="1000"/>
              </a:spcAft>
            </a:pPr>
            <a:r>
              <a:rPr lang="en-US" sz="2300" b="0" i="1" dirty="0">
                <a:latin typeface="Calibri"/>
                <a:ea typeface="MS Mincho"/>
                <a:cs typeface="Calibri"/>
              </a:rPr>
              <a:t>SAGE </a:t>
            </a:r>
            <a:r>
              <a:rPr lang="en-US" sz="2300" i="1" dirty="0">
                <a:latin typeface="Calibri"/>
                <a:ea typeface="MS Mincho"/>
                <a:cs typeface="Calibri"/>
              </a:rPr>
              <a:t>welcomed recent GAVI investments i</a:t>
            </a:r>
            <a:r>
              <a:rPr lang="en-US" sz="2300" b="0" i="1" dirty="0">
                <a:latin typeface="Calibri"/>
                <a:ea typeface="MS Mincho"/>
                <a:cs typeface="Calibri"/>
              </a:rPr>
              <a:t>n measles and rubella control which provide significant additional resources for increasing routine coverage, measles-rubella and measles supplementary immunization activities and timely outbreak response vaccination. SAGE recommends that </a:t>
            </a:r>
            <a:r>
              <a:rPr lang="en-US" sz="2300" i="1" dirty="0">
                <a:latin typeface="Calibri"/>
                <a:ea typeface="MS Mincho"/>
                <a:cs typeface="Calibri"/>
              </a:rPr>
              <a:t>countries seize this unique opportunity </a:t>
            </a:r>
            <a:r>
              <a:rPr lang="en-US" sz="2300" b="0" i="1" dirty="0">
                <a:latin typeface="Calibri"/>
                <a:ea typeface="MS Mincho"/>
                <a:cs typeface="Calibri"/>
              </a:rPr>
              <a:t>and commit additional national resources to ensure programme planning and implementation is of the highest quality.  Each campaign should follow established “</a:t>
            </a:r>
            <a:r>
              <a:rPr lang="en-US" sz="2300" i="1" dirty="0">
                <a:latin typeface="Calibri"/>
                <a:ea typeface="MS Mincho"/>
                <a:cs typeface="Calibri"/>
              </a:rPr>
              <a:t>best practices” and be independently evaluated </a:t>
            </a:r>
            <a:r>
              <a:rPr lang="en-US" sz="2300" b="0" i="1" dirty="0">
                <a:latin typeface="Calibri"/>
                <a:ea typeface="MS Mincho"/>
                <a:cs typeface="Calibri"/>
              </a:rPr>
              <a:t>to ensure homogeneous vaccination coverage of </a:t>
            </a:r>
            <a:r>
              <a:rPr lang="en-US" sz="2300" b="0" i="1" u="sng" dirty="0">
                <a:latin typeface="Calibri"/>
                <a:ea typeface="MS Mincho"/>
                <a:cs typeface="Calibri"/>
              </a:rPr>
              <a:t>&gt;</a:t>
            </a:r>
            <a:r>
              <a:rPr lang="en-US" sz="2300" b="0" i="1" dirty="0">
                <a:latin typeface="Calibri"/>
                <a:ea typeface="MS Mincho"/>
                <a:cs typeface="Calibri"/>
              </a:rPr>
              <a:t>95%.</a:t>
            </a:r>
            <a:endParaRPr lang="en-US" sz="2300" b="0" i="1" dirty="0">
              <a:latin typeface="Calibri"/>
              <a:ea typeface="MS Mincho"/>
              <a:cs typeface="Arial"/>
            </a:endParaRPr>
          </a:p>
        </p:txBody>
      </p:sp>
    </p:spTree>
    <p:extLst>
      <p:ext uri="{BB962C8B-B14F-4D97-AF65-F5344CB8AC3E}">
        <p14:creationId xmlns:p14="http://schemas.microsoft.com/office/powerpoint/2010/main" xmlns="" val="166631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US" sz="2800" dirty="0" smtClean="0"/>
              <a:t>New tools</a:t>
            </a:r>
            <a:endParaRPr lang="en-US" sz="2800" dirty="0"/>
          </a:p>
        </p:txBody>
      </p:sp>
      <p:sp>
        <p:nvSpPr>
          <p:cNvPr id="3" name="Espace réservé du texte 2"/>
          <p:cNvSpPr>
            <a:spLocks noGrp="1"/>
          </p:cNvSpPr>
          <p:nvPr>
            <p:ph type="body" sz="quarter" idx="14"/>
          </p:nvPr>
        </p:nvSpPr>
        <p:spPr>
          <a:xfrm>
            <a:off x="3341864" y="2183379"/>
            <a:ext cx="5265915" cy="4162778"/>
          </a:xfrm>
        </p:spPr>
        <p:txBody>
          <a:bodyPr/>
          <a:lstStyle/>
          <a:p>
            <a:pPr marL="0" indent="0">
              <a:buNone/>
            </a:pPr>
            <a:r>
              <a:rPr lang="en-US" sz="1800" dirty="0">
                <a:latin typeface="Arial" pitchFamily="34" charset="0"/>
                <a:cs typeface="Arial" pitchFamily="34" charset="0"/>
              </a:rPr>
              <a:t>Bull World Health Org 2011; 89:675-82</a:t>
            </a:r>
            <a:r>
              <a:rPr lang="en-US" sz="1800" dirty="0" smtClean="0">
                <a:latin typeface="Arial" pitchFamily="34" charset="0"/>
                <a:cs typeface="Arial" pitchFamily="34" charset="0"/>
              </a:rPr>
              <a:t>.</a:t>
            </a:r>
            <a:endParaRPr lang="en-US" sz="1800" dirty="0"/>
          </a:p>
        </p:txBody>
      </p:sp>
      <p:sp>
        <p:nvSpPr>
          <p:cNvPr id="5236" name="Line 116"/>
          <p:cNvSpPr>
            <a:spLocks noChangeShapeType="1"/>
          </p:cNvSpPr>
          <p:nvPr/>
        </p:nvSpPr>
        <p:spPr bwMode="auto">
          <a:xfrm>
            <a:off x="2810657" y="5084763"/>
            <a:ext cx="50482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056" tIns="45528" rIns="91056" bIns="45528"/>
          <a:lstStyle/>
          <a:p>
            <a:pPr rtl="0"/>
            <a:endParaRPr lang="en-US">
              <a:solidFill>
                <a:srgbClr val="000000"/>
              </a:solidFill>
              <a:latin typeface="Arial" charset="0"/>
              <a:cs typeface="Arial" charset="0"/>
            </a:endParaRPr>
          </a:p>
        </p:txBody>
      </p:sp>
      <p:sp>
        <p:nvSpPr>
          <p:cNvPr id="5237" name="Text Box 117"/>
          <p:cNvSpPr txBox="1">
            <a:spLocks noChangeArrowheads="1"/>
          </p:cNvSpPr>
          <p:nvPr/>
        </p:nvSpPr>
        <p:spPr bwMode="auto">
          <a:xfrm>
            <a:off x="436718" y="1658366"/>
            <a:ext cx="2133142" cy="3689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056" tIns="45528" rIns="91056" bIns="45528">
            <a:spAutoFit/>
          </a:bodyPr>
          <a:lstStyle/>
          <a:p>
            <a:pPr rtl="0"/>
            <a:r>
              <a:rPr lang="en-GB" dirty="0" err="1">
                <a:solidFill>
                  <a:srgbClr val="000000"/>
                </a:solidFill>
                <a:latin typeface="Arial" charset="0"/>
                <a:cs typeface="Arial" charset="0"/>
              </a:rPr>
              <a:t>Microneedle</a:t>
            </a:r>
            <a:r>
              <a:rPr lang="en-GB" dirty="0">
                <a:solidFill>
                  <a:srgbClr val="000000"/>
                </a:solidFill>
                <a:latin typeface="Arial" charset="0"/>
                <a:cs typeface="Arial" charset="0"/>
              </a:rPr>
              <a:t> patch </a:t>
            </a:r>
          </a:p>
        </p:txBody>
      </p:sp>
      <p:pic>
        <p:nvPicPr>
          <p:cNvPr id="713730"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36718" y="2067064"/>
            <a:ext cx="2266995" cy="1811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3731"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23864" y="4195985"/>
            <a:ext cx="2326724" cy="19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3732"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391521" y="4401067"/>
            <a:ext cx="1186439" cy="1707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3733" name="Picture 5"/>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689559" y="4401067"/>
            <a:ext cx="4463401" cy="947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3734" name="Picture 6"/>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243840" y="1658366"/>
            <a:ext cx="5649841" cy="2418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126" name="Text Box 6"/>
          <p:cNvSpPr txBox="1">
            <a:spLocks noChangeArrowheads="1"/>
          </p:cNvSpPr>
          <p:nvPr/>
        </p:nvSpPr>
        <p:spPr bwMode="auto">
          <a:xfrm>
            <a:off x="323864" y="3925906"/>
            <a:ext cx="3018000" cy="368944"/>
          </a:xfrm>
          <a:prstGeom prst="rect">
            <a:avLst/>
          </a:prstGeom>
          <a:solidFill>
            <a:schemeClr val="bg1"/>
          </a:solidFill>
          <a:ln w="9525">
            <a:solidFill>
              <a:schemeClr val="tx1"/>
            </a:solidFill>
            <a:miter lim="800000"/>
            <a:headEnd/>
            <a:tailEnd/>
          </a:ln>
          <a:effectLst/>
          <a:extLst/>
        </p:spPr>
        <p:txBody>
          <a:bodyPr wrap="none" lIns="91056" tIns="45528" rIns="91056" bIns="45528">
            <a:spAutoFit/>
          </a:bodyPr>
          <a:lstStyle/>
          <a:p>
            <a:pPr rtl="0"/>
            <a:r>
              <a:rPr lang="en-US">
                <a:solidFill>
                  <a:srgbClr val="000000"/>
                </a:solidFill>
                <a:latin typeface="Arial" charset="0"/>
                <a:cs typeface="Arial" charset="0"/>
              </a:rPr>
              <a:t>Point of care diagnostic test</a:t>
            </a:r>
            <a:endParaRPr lang="en-GB">
              <a:solidFill>
                <a:srgbClr val="000000"/>
              </a:solidFill>
              <a:latin typeface="Arial" charset="0"/>
              <a:cs typeface="Arial" charset="0"/>
            </a:endParaRPr>
          </a:p>
        </p:txBody>
      </p:sp>
    </p:spTree>
    <p:extLst>
      <p:ext uri="{BB962C8B-B14F-4D97-AF65-F5344CB8AC3E}">
        <p14:creationId xmlns:p14="http://schemas.microsoft.com/office/powerpoint/2010/main" xmlns="" val="3087910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4758" name="Picture 6"/>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29503" y="1444168"/>
            <a:ext cx="2801843" cy="2156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space réservé du contenu 5"/>
          <p:cNvSpPr>
            <a:spLocks noGrp="1"/>
          </p:cNvSpPr>
          <p:nvPr>
            <p:ph type="body" sz="quarter" idx="13"/>
          </p:nvPr>
        </p:nvSpPr>
        <p:spPr/>
        <p:txBody>
          <a:bodyPr>
            <a:normAutofit/>
          </a:bodyPr>
          <a:lstStyle/>
          <a:p>
            <a:r>
              <a:rPr lang="en-US" sz="2800" dirty="0"/>
              <a:t>Innovation in the </a:t>
            </a:r>
            <a:r>
              <a:rPr lang="en-US" sz="2800" dirty="0" smtClean="0"/>
              <a:t>field</a:t>
            </a:r>
            <a:endParaRPr lang="en-US" sz="2800" dirty="0"/>
          </a:p>
        </p:txBody>
      </p:sp>
      <p:sp>
        <p:nvSpPr>
          <p:cNvPr id="2" name="Espace réservé du texte 1"/>
          <p:cNvSpPr>
            <a:spLocks noGrp="1"/>
          </p:cNvSpPr>
          <p:nvPr>
            <p:ph type="body" sz="quarter" idx="14"/>
          </p:nvPr>
        </p:nvSpPr>
        <p:spPr>
          <a:xfrm>
            <a:off x="4321126" y="1675721"/>
            <a:ext cx="4388705" cy="4162778"/>
          </a:xfrm>
        </p:spPr>
        <p:txBody>
          <a:bodyPr/>
          <a:lstStyle/>
          <a:p>
            <a:r>
              <a:rPr lang="en-US" dirty="0"/>
              <a:t>Using mobile phones for data collection and transmission </a:t>
            </a:r>
          </a:p>
          <a:p>
            <a:r>
              <a:rPr lang="en-US" dirty="0"/>
              <a:t>Coverage during SIAs</a:t>
            </a:r>
          </a:p>
          <a:p>
            <a:r>
              <a:rPr lang="en-US" dirty="0"/>
              <a:t>Surveillance data </a:t>
            </a:r>
          </a:p>
          <a:p>
            <a:r>
              <a:rPr lang="en-US" dirty="0" err="1"/>
              <a:t>Micoplanning</a:t>
            </a:r>
            <a:r>
              <a:rPr lang="en-US" dirty="0"/>
              <a:t> using satellite imaging and GPS</a:t>
            </a:r>
          </a:p>
          <a:p>
            <a:r>
              <a:rPr lang="en-US" dirty="0"/>
              <a:t>Monitor movement of vaccination teams with GPS device </a:t>
            </a:r>
          </a:p>
          <a:p>
            <a:r>
              <a:rPr lang="en-US" dirty="0"/>
              <a:t>Use SMS messages to stimulate active </a:t>
            </a:r>
            <a:r>
              <a:rPr lang="en-US" dirty="0" smtClean="0"/>
              <a:t>surveillance</a:t>
            </a:r>
            <a:endParaRPr lang="en-US" dirty="0"/>
          </a:p>
        </p:txBody>
      </p:sp>
      <p:sp>
        <p:nvSpPr>
          <p:cNvPr id="26" name="Rectangle 4"/>
          <p:cNvSpPr txBox="1">
            <a:spLocks noChangeArrowheads="1"/>
          </p:cNvSpPr>
          <p:nvPr/>
        </p:nvSpPr>
        <p:spPr bwMode="auto">
          <a:xfrm>
            <a:off x="6271667" y="5838363"/>
            <a:ext cx="243816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2813" rtl="0" fontAlgn="base">
              <a:spcBef>
                <a:spcPct val="0"/>
              </a:spcBef>
              <a:spcAft>
                <a:spcPct val="0"/>
              </a:spcAft>
              <a:buSzPct val="120000"/>
              <a:defRPr kumimoji="1" sz="1600">
                <a:solidFill>
                  <a:schemeClr val="tx1"/>
                </a:solidFill>
                <a:latin typeface="+mn-lt"/>
                <a:ea typeface="+mn-ea"/>
                <a:cs typeface="+mn-cs"/>
              </a:defRPr>
            </a:lvl1pPr>
            <a:lvl2pPr marL="147638" indent="-146050" algn="l" defTabSz="912813" rtl="0" fontAlgn="base">
              <a:spcBef>
                <a:spcPct val="0"/>
              </a:spcBef>
              <a:spcAft>
                <a:spcPct val="0"/>
              </a:spcAft>
              <a:buSzPct val="120000"/>
              <a:buChar char="•"/>
              <a:defRPr kumimoji="1" sz="1600">
                <a:solidFill>
                  <a:schemeClr val="tx1"/>
                </a:solidFill>
                <a:latin typeface="+mn-lt"/>
                <a:ea typeface="+mn-ea"/>
              </a:defRPr>
            </a:lvl2pPr>
            <a:lvl3pPr marL="301625" indent="-152400" algn="l" defTabSz="912813" rtl="0" fontAlgn="base">
              <a:spcBef>
                <a:spcPct val="0"/>
              </a:spcBef>
              <a:spcAft>
                <a:spcPct val="0"/>
              </a:spcAft>
              <a:buChar char="–"/>
              <a:defRPr kumimoji="1" sz="1600">
                <a:solidFill>
                  <a:schemeClr val="tx1"/>
                </a:solidFill>
                <a:latin typeface="+mn-lt"/>
                <a:ea typeface="+mn-ea"/>
              </a:defRPr>
            </a:lvl3pPr>
            <a:lvl4pPr marL="441325" indent="-138113" algn="l" defTabSz="912813" rtl="0" fontAlgn="base">
              <a:spcBef>
                <a:spcPct val="0"/>
              </a:spcBef>
              <a:spcAft>
                <a:spcPct val="0"/>
              </a:spcAft>
              <a:buSzPct val="89000"/>
              <a:buChar char="•"/>
              <a:defRPr kumimoji="1" sz="1600">
                <a:solidFill>
                  <a:schemeClr val="tx1"/>
                </a:solidFill>
                <a:latin typeface="+mn-lt"/>
                <a:ea typeface="+mn-ea"/>
              </a:defRPr>
            </a:lvl4pPr>
            <a:lvl5pPr marL="593725" indent="-150813" algn="l" defTabSz="912813" rtl="0" fontAlgn="base">
              <a:spcBef>
                <a:spcPct val="0"/>
              </a:spcBef>
              <a:spcAft>
                <a:spcPct val="0"/>
              </a:spcAft>
              <a:buSzPct val="75000"/>
              <a:buChar char="–"/>
              <a:defRPr kumimoji="1" sz="1600">
                <a:solidFill>
                  <a:schemeClr val="tx1"/>
                </a:solidFill>
                <a:latin typeface="+mn-lt"/>
                <a:ea typeface="+mn-ea"/>
              </a:defRPr>
            </a:lvl5pPr>
            <a:lvl6pPr marL="1050925" indent="-150813" algn="l" defTabSz="912813" rtl="0" fontAlgn="base">
              <a:spcBef>
                <a:spcPct val="0"/>
              </a:spcBef>
              <a:spcAft>
                <a:spcPct val="0"/>
              </a:spcAft>
              <a:buSzPct val="75000"/>
              <a:buChar char="–"/>
              <a:defRPr kumimoji="1" sz="1600">
                <a:solidFill>
                  <a:schemeClr val="tx1"/>
                </a:solidFill>
                <a:latin typeface="+mn-lt"/>
                <a:ea typeface="+mn-ea"/>
              </a:defRPr>
            </a:lvl6pPr>
            <a:lvl7pPr marL="1508125" indent="-150813" algn="l" defTabSz="912813" rtl="0" fontAlgn="base">
              <a:spcBef>
                <a:spcPct val="0"/>
              </a:spcBef>
              <a:spcAft>
                <a:spcPct val="0"/>
              </a:spcAft>
              <a:buSzPct val="75000"/>
              <a:buChar char="–"/>
              <a:defRPr kumimoji="1" sz="1600">
                <a:solidFill>
                  <a:schemeClr val="tx1"/>
                </a:solidFill>
                <a:latin typeface="+mn-lt"/>
                <a:ea typeface="+mn-ea"/>
              </a:defRPr>
            </a:lvl7pPr>
            <a:lvl8pPr marL="1965325" indent="-150813" algn="l" defTabSz="912813" rtl="0" fontAlgn="base">
              <a:spcBef>
                <a:spcPct val="0"/>
              </a:spcBef>
              <a:spcAft>
                <a:spcPct val="0"/>
              </a:spcAft>
              <a:buSzPct val="75000"/>
              <a:buChar char="–"/>
              <a:defRPr kumimoji="1" sz="1600">
                <a:solidFill>
                  <a:schemeClr val="tx1"/>
                </a:solidFill>
                <a:latin typeface="+mn-lt"/>
                <a:ea typeface="+mn-ea"/>
              </a:defRPr>
            </a:lvl8pPr>
            <a:lvl9pPr marL="2422525" indent="-150813" algn="l" defTabSz="912813" rtl="0" fontAlgn="base">
              <a:spcBef>
                <a:spcPct val="0"/>
              </a:spcBef>
              <a:spcAft>
                <a:spcPct val="0"/>
              </a:spcAft>
              <a:buSzPct val="75000"/>
              <a:buChar char="–"/>
              <a:defRPr kumimoji="1" sz="1600">
                <a:solidFill>
                  <a:schemeClr val="tx1"/>
                </a:solidFill>
                <a:latin typeface="+mn-lt"/>
                <a:ea typeface="+mn-ea"/>
              </a:defRPr>
            </a:lvl9pPr>
          </a:lstStyle>
          <a:p>
            <a:pPr marL="1586" lvl="1" indent="0">
              <a:buNone/>
            </a:pPr>
            <a:r>
              <a:rPr lang="en-US" altLang="ja-JP" sz="1800" dirty="0">
                <a:solidFill>
                  <a:prstClr val="white"/>
                </a:solidFill>
              </a:rPr>
              <a:t>Can we expedite the transmission by using mobile phone?</a:t>
            </a:r>
          </a:p>
        </p:txBody>
      </p:sp>
      <p:pic>
        <p:nvPicPr>
          <p:cNvPr id="714760" name="Picture 8"/>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79915" y="2561916"/>
            <a:ext cx="3177082" cy="2205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4756"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92253" y="2522614"/>
            <a:ext cx="3264744" cy="2633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4755" name="Picture 3"/>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260559" y="3191922"/>
            <a:ext cx="2951166" cy="2646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4754" name="Picture 2"/>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931347" y="4900599"/>
            <a:ext cx="1824456" cy="1817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4"/>
          <p:cNvSpPr txBox="1">
            <a:spLocks noChangeArrowheads="1"/>
          </p:cNvSpPr>
          <p:nvPr/>
        </p:nvSpPr>
        <p:spPr bwMode="auto">
          <a:xfrm>
            <a:off x="1927493" y="5851725"/>
            <a:ext cx="2393633" cy="830997"/>
          </a:xfrm>
          <a:prstGeom prst="rect">
            <a:avLst/>
          </a:prstGeom>
          <a:solidFill>
            <a:schemeClr val="bg1"/>
          </a:solidFill>
          <a:ln>
            <a:noFill/>
          </a:ln>
          <a:effectLst/>
          <a:extLst/>
        </p:spPr>
        <p:txBody>
          <a:bodyPr vert="horz" wrap="square" lIns="0" tIns="0" rIns="0" bIns="0" numCol="1" anchor="t" anchorCtr="0" compatLnSpc="1">
            <a:prstTxWarp prst="textNoShape">
              <a:avLst/>
            </a:prstTxWarp>
            <a:spAutoFit/>
          </a:bodyPr>
          <a:lstStyle>
            <a:lvl1pPr algn="l" defTabSz="912813" rtl="0" fontAlgn="base">
              <a:spcBef>
                <a:spcPct val="0"/>
              </a:spcBef>
              <a:spcAft>
                <a:spcPct val="0"/>
              </a:spcAft>
              <a:buSzPct val="120000"/>
              <a:defRPr kumimoji="1" sz="1600">
                <a:solidFill>
                  <a:schemeClr val="tx1"/>
                </a:solidFill>
                <a:latin typeface="+mn-lt"/>
                <a:ea typeface="+mn-ea"/>
                <a:cs typeface="+mn-cs"/>
              </a:defRPr>
            </a:lvl1pPr>
            <a:lvl2pPr marL="147638" indent="-146050" algn="l" defTabSz="912813" rtl="0" fontAlgn="base">
              <a:spcBef>
                <a:spcPct val="0"/>
              </a:spcBef>
              <a:spcAft>
                <a:spcPct val="0"/>
              </a:spcAft>
              <a:buSzPct val="120000"/>
              <a:buChar char="•"/>
              <a:defRPr kumimoji="1" sz="1600">
                <a:solidFill>
                  <a:schemeClr val="tx1"/>
                </a:solidFill>
                <a:latin typeface="+mn-lt"/>
                <a:ea typeface="+mn-ea"/>
              </a:defRPr>
            </a:lvl2pPr>
            <a:lvl3pPr marL="301625" indent="-152400" algn="l" defTabSz="912813" rtl="0" fontAlgn="base">
              <a:spcBef>
                <a:spcPct val="0"/>
              </a:spcBef>
              <a:spcAft>
                <a:spcPct val="0"/>
              </a:spcAft>
              <a:buChar char="–"/>
              <a:defRPr kumimoji="1" sz="1600">
                <a:solidFill>
                  <a:schemeClr val="tx1"/>
                </a:solidFill>
                <a:latin typeface="+mn-lt"/>
                <a:ea typeface="+mn-ea"/>
              </a:defRPr>
            </a:lvl3pPr>
            <a:lvl4pPr marL="441325" indent="-138113" algn="l" defTabSz="912813" rtl="0" fontAlgn="base">
              <a:spcBef>
                <a:spcPct val="0"/>
              </a:spcBef>
              <a:spcAft>
                <a:spcPct val="0"/>
              </a:spcAft>
              <a:buSzPct val="89000"/>
              <a:buChar char="•"/>
              <a:defRPr kumimoji="1" sz="1600">
                <a:solidFill>
                  <a:schemeClr val="tx1"/>
                </a:solidFill>
                <a:latin typeface="+mn-lt"/>
                <a:ea typeface="+mn-ea"/>
              </a:defRPr>
            </a:lvl4pPr>
            <a:lvl5pPr marL="593725" indent="-150813" algn="l" defTabSz="912813" rtl="0" fontAlgn="base">
              <a:spcBef>
                <a:spcPct val="0"/>
              </a:spcBef>
              <a:spcAft>
                <a:spcPct val="0"/>
              </a:spcAft>
              <a:buSzPct val="75000"/>
              <a:buChar char="–"/>
              <a:defRPr kumimoji="1" sz="1600">
                <a:solidFill>
                  <a:schemeClr val="tx1"/>
                </a:solidFill>
                <a:latin typeface="+mn-lt"/>
                <a:ea typeface="+mn-ea"/>
              </a:defRPr>
            </a:lvl5pPr>
            <a:lvl6pPr marL="1050925" indent="-150813" algn="l" defTabSz="912813" rtl="0" fontAlgn="base">
              <a:spcBef>
                <a:spcPct val="0"/>
              </a:spcBef>
              <a:spcAft>
                <a:spcPct val="0"/>
              </a:spcAft>
              <a:buSzPct val="75000"/>
              <a:buChar char="–"/>
              <a:defRPr kumimoji="1" sz="1600">
                <a:solidFill>
                  <a:schemeClr val="tx1"/>
                </a:solidFill>
                <a:latin typeface="+mn-lt"/>
                <a:ea typeface="+mn-ea"/>
              </a:defRPr>
            </a:lvl6pPr>
            <a:lvl7pPr marL="1508125" indent="-150813" algn="l" defTabSz="912813" rtl="0" fontAlgn="base">
              <a:spcBef>
                <a:spcPct val="0"/>
              </a:spcBef>
              <a:spcAft>
                <a:spcPct val="0"/>
              </a:spcAft>
              <a:buSzPct val="75000"/>
              <a:buChar char="–"/>
              <a:defRPr kumimoji="1" sz="1600">
                <a:solidFill>
                  <a:schemeClr val="tx1"/>
                </a:solidFill>
                <a:latin typeface="+mn-lt"/>
                <a:ea typeface="+mn-ea"/>
              </a:defRPr>
            </a:lvl7pPr>
            <a:lvl8pPr marL="1965325" indent="-150813" algn="l" defTabSz="912813" rtl="0" fontAlgn="base">
              <a:spcBef>
                <a:spcPct val="0"/>
              </a:spcBef>
              <a:spcAft>
                <a:spcPct val="0"/>
              </a:spcAft>
              <a:buSzPct val="75000"/>
              <a:buChar char="–"/>
              <a:defRPr kumimoji="1" sz="1600">
                <a:solidFill>
                  <a:schemeClr val="tx1"/>
                </a:solidFill>
                <a:latin typeface="+mn-lt"/>
                <a:ea typeface="+mn-ea"/>
              </a:defRPr>
            </a:lvl8pPr>
            <a:lvl9pPr marL="2422525" indent="-150813" algn="l" defTabSz="912813" rtl="0" fontAlgn="base">
              <a:spcBef>
                <a:spcPct val="0"/>
              </a:spcBef>
              <a:spcAft>
                <a:spcPct val="0"/>
              </a:spcAft>
              <a:buSzPct val="75000"/>
              <a:buChar char="–"/>
              <a:defRPr kumimoji="1" sz="1600">
                <a:solidFill>
                  <a:schemeClr val="tx1"/>
                </a:solidFill>
                <a:latin typeface="+mn-lt"/>
                <a:ea typeface="+mn-ea"/>
              </a:defRPr>
            </a:lvl9pPr>
          </a:lstStyle>
          <a:p>
            <a:pPr marL="1809" lvl="1" indent="0">
              <a:buNone/>
            </a:pPr>
            <a:r>
              <a:rPr lang="en-US" altLang="ja-JP" sz="1800" dirty="0">
                <a:solidFill>
                  <a:schemeClr val="accent4">
                    <a:lumMod val="50000"/>
                  </a:schemeClr>
                </a:solidFill>
                <a:cs typeface="+mn-cs"/>
              </a:rPr>
              <a:t>Can we expedite </a:t>
            </a:r>
            <a:r>
              <a:rPr lang="en-US" altLang="ja-JP" sz="1800" dirty="0" smtClean="0">
                <a:solidFill>
                  <a:schemeClr val="accent4">
                    <a:lumMod val="50000"/>
                  </a:schemeClr>
                </a:solidFill>
                <a:cs typeface="+mn-cs"/>
              </a:rPr>
              <a:t>data transmission using </a:t>
            </a:r>
            <a:r>
              <a:rPr lang="en-US" altLang="ja-JP" sz="1800" dirty="0">
                <a:solidFill>
                  <a:schemeClr val="accent4">
                    <a:lumMod val="50000"/>
                  </a:schemeClr>
                </a:solidFill>
                <a:cs typeface="+mn-cs"/>
              </a:rPr>
              <a:t>mobile </a:t>
            </a:r>
            <a:r>
              <a:rPr lang="en-US" altLang="ja-JP" sz="1800" dirty="0" smtClean="0">
                <a:solidFill>
                  <a:schemeClr val="accent4">
                    <a:lumMod val="50000"/>
                  </a:schemeClr>
                </a:solidFill>
                <a:cs typeface="+mn-cs"/>
              </a:rPr>
              <a:t>phones?</a:t>
            </a:r>
            <a:endParaRPr lang="en-US" altLang="ja-JP" sz="1800" dirty="0">
              <a:solidFill>
                <a:schemeClr val="accent4">
                  <a:lumMod val="50000"/>
                </a:schemeClr>
              </a:solidFill>
              <a:cs typeface="+mn-cs"/>
            </a:endParaRPr>
          </a:p>
        </p:txBody>
      </p:sp>
    </p:spTree>
    <p:extLst>
      <p:ext uri="{BB962C8B-B14F-4D97-AF65-F5344CB8AC3E}">
        <p14:creationId xmlns:p14="http://schemas.microsoft.com/office/powerpoint/2010/main" xmlns="" val="51395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47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47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47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47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47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5" name="Rectangle 3"/>
          <p:cNvSpPr>
            <a:spLocks noGrp="1" noChangeArrowheads="1"/>
          </p:cNvSpPr>
          <p:nvPr>
            <p:ph type="body" sz="quarter" idx="13"/>
          </p:nvPr>
        </p:nvSpPr>
        <p:spPr/>
        <p:txBody>
          <a:bodyPr/>
          <a:lstStyle/>
          <a:p>
            <a:r>
              <a:rPr lang="en-GB" sz="2800" dirty="0" smtClean="0"/>
              <a:t>Summary</a:t>
            </a:r>
            <a:endParaRPr lang="en-GB" sz="2800" dirty="0"/>
          </a:p>
        </p:txBody>
      </p:sp>
      <p:sp>
        <p:nvSpPr>
          <p:cNvPr id="3" name="Espace réservé du texte 2"/>
          <p:cNvSpPr>
            <a:spLocks noGrp="1"/>
          </p:cNvSpPr>
          <p:nvPr>
            <p:ph type="body" sz="quarter" idx="14"/>
          </p:nvPr>
        </p:nvSpPr>
        <p:spPr/>
        <p:txBody>
          <a:bodyPr>
            <a:normAutofit fontScale="77500" lnSpcReduction="20000"/>
          </a:bodyPr>
          <a:lstStyle/>
          <a:p>
            <a:r>
              <a:rPr lang="en-US" dirty="0"/>
              <a:t>Score card shows remarkable progress</a:t>
            </a:r>
          </a:p>
          <a:p>
            <a:pPr lvl="1"/>
            <a:r>
              <a:rPr lang="en-US" dirty="0"/>
              <a:t>50 years of measles vaccine led to &gt;90% reduction in global cases and deaths</a:t>
            </a:r>
          </a:p>
          <a:p>
            <a:pPr lvl="1"/>
            <a:r>
              <a:rPr lang="en-US" dirty="0"/>
              <a:t>Over 40 years of rubella vaccine with rubella elimination in PAHO</a:t>
            </a:r>
          </a:p>
          <a:p>
            <a:r>
              <a:rPr lang="en-US" dirty="0"/>
              <a:t>Each region demonstrates progress and challenges</a:t>
            </a:r>
          </a:p>
          <a:p>
            <a:pPr lvl="1"/>
            <a:r>
              <a:rPr lang="en-US" dirty="0" smtClean="0"/>
              <a:t>PAHO maintaining elimination</a:t>
            </a:r>
          </a:p>
          <a:p>
            <a:pPr lvl="1"/>
            <a:r>
              <a:rPr lang="en-US" dirty="0" smtClean="0"/>
              <a:t>Progress </a:t>
            </a:r>
            <a:r>
              <a:rPr lang="en-US" dirty="0"/>
              <a:t>in AFRO and WPRO</a:t>
            </a:r>
          </a:p>
          <a:p>
            <a:pPr lvl="1"/>
            <a:r>
              <a:rPr lang="en-US" dirty="0" smtClean="0"/>
              <a:t>On-going outbreaks in EMRO and EURO</a:t>
            </a:r>
          </a:p>
          <a:p>
            <a:pPr lvl="1"/>
            <a:r>
              <a:rPr lang="en-US" dirty="0" smtClean="0"/>
              <a:t>SEARO </a:t>
            </a:r>
            <a:r>
              <a:rPr lang="en-US" dirty="0"/>
              <a:t>RC to decide on 2020 elimination target on Friday 13th Sep</a:t>
            </a:r>
          </a:p>
          <a:p>
            <a:r>
              <a:rPr lang="en-US" dirty="0" smtClean="0"/>
              <a:t>Opportunities </a:t>
            </a:r>
            <a:r>
              <a:rPr lang="en-US" dirty="0"/>
              <a:t>to accelerate progress</a:t>
            </a:r>
          </a:p>
          <a:p>
            <a:pPr lvl="1"/>
            <a:r>
              <a:rPr lang="en-US" dirty="0"/>
              <a:t>Rubella roll-out – two birds with one stone</a:t>
            </a:r>
            <a:r>
              <a:rPr lang="en-US" dirty="0" smtClean="0"/>
              <a:t>!!</a:t>
            </a:r>
          </a:p>
          <a:p>
            <a:pPr lvl="1"/>
            <a:r>
              <a:rPr lang="en-US" dirty="0" smtClean="0"/>
              <a:t>New outbreak response fund</a:t>
            </a:r>
            <a:endParaRPr lang="en-US" dirty="0"/>
          </a:p>
          <a:p>
            <a:pPr lvl="1"/>
            <a:r>
              <a:rPr lang="en-US" dirty="0"/>
              <a:t>Alignment of policy (SAGE in November) and funding (GAVI</a:t>
            </a:r>
            <a:r>
              <a:rPr lang="en-US" dirty="0" smtClean="0"/>
              <a:t>) – get ducks in row!!</a:t>
            </a:r>
            <a:endParaRPr lang="en-US" dirty="0"/>
          </a:p>
          <a:p>
            <a:r>
              <a:rPr lang="en-US" dirty="0"/>
              <a:t>On the road to eradication but need to </a:t>
            </a:r>
            <a:r>
              <a:rPr lang="en-US" dirty="0" smtClean="0"/>
              <a:t>accelerate progress towards </a:t>
            </a:r>
            <a:r>
              <a:rPr lang="en-US" dirty="0"/>
              <a:t>regional </a:t>
            </a:r>
            <a:r>
              <a:rPr lang="en-US" dirty="0" smtClean="0"/>
              <a:t>goals</a:t>
            </a:r>
            <a:endParaRPr lang="en-US" dirty="0"/>
          </a:p>
        </p:txBody>
      </p:sp>
      <p:sp>
        <p:nvSpPr>
          <p:cNvPr id="2" name="Espace réservé du numéro de diapositive 1"/>
          <p:cNvSpPr>
            <a:spLocks noGrp="1"/>
          </p:cNvSpPr>
          <p:nvPr>
            <p:ph type="sldNum" sz="quarter" idx="16"/>
          </p:nvPr>
        </p:nvSpPr>
        <p:spPr>
          <a:prstGeom prst="rect">
            <a:avLst/>
          </a:prstGeom>
        </p:spPr>
        <p:txBody>
          <a:bodyPr lIns="80147" tIns="40074" rIns="80147" bIns="40074"/>
          <a:lstStyle/>
          <a:p>
            <a:fld id="{7B2649C5-8D42-4EA4-982E-76F2BC938FF1}" type="slidenum">
              <a:rPr lang="en-US" smtClean="0"/>
              <a:pPr/>
              <a:t>26</a:t>
            </a:fld>
            <a:endParaRPr lang="en-US"/>
          </a:p>
        </p:txBody>
      </p:sp>
    </p:spTree>
    <p:extLst>
      <p:ext uri="{BB962C8B-B14F-4D97-AF65-F5344CB8AC3E}">
        <p14:creationId xmlns:p14="http://schemas.microsoft.com/office/powerpoint/2010/main" xmlns="" val="1884430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710" name="Picture 6"/>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42536" y="348444"/>
            <a:ext cx="8861644" cy="6165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5E01A159-A8BF-4BA9-9AC6-3BDDD5CCEAA4}"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xmlns="" val="429921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H" dirty="0" err="1" smtClean="0"/>
              <a:t>Measles</a:t>
            </a:r>
            <a:r>
              <a:rPr lang="fr-CH" dirty="0" smtClean="0"/>
              <a:t> and </a:t>
            </a:r>
            <a:r>
              <a:rPr lang="fr-CH" dirty="0" err="1" smtClean="0"/>
              <a:t>Rubella</a:t>
            </a:r>
            <a:r>
              <a:rPr lang="fr-CH" dirty="0" smtClean="0"/>
              <a:t> </a:t>
            </a:r>
            <a:r>
              <a:rPr lang="fr-CH" dirty="0" err="1" smtClean="0"/>
              <a:t>Targets</a:t>
            </a:r>
            <a:endParaRPr lang="fr-CH" dirty="0" smtClean="0"/>
          </a:p>
        </p:txBody>
      </p:sp>
      <p:sp>
        <p:nvSpPr>
          <p:cNvPr id="3" name="Espace réservé du texte 2"/>
          <p:cNvSpPr>
            <a:spLocks noGrp="1"/>
          </p:cNvSpPr>
          <p:nvPr>
            <p:ph type="body" sz="quarter" idx="14"/>
          </p:nvPr>
        </p:nvSpPr>
        <p:spPr/>
        <p:txBody>
          <a:bodyPr>
            <a:normAutofit fontScale="92500" lnSpcReduction="20000"/>
          </a:bodyPr>
          <a:lstStyle/>
          <a:p>
            <a:r>
              <a:rPr lang="en-US" dirty="0" smtClean="0"/>
              <a:t>WHA 2015 Global </a:t>
            </a:r>
            <a:r>
              <a:rPr lang="en-US" b="1" dirty="0" smtClean="0">
                <a:solidFill>
                  <a:srgbClr val="FF0000"/>
                </a:solidFill>
              </a:rPr>
              <a:t>Control</a:t>
            </a:r>
            <a:r>
              <a:rPr lang="en-US" dirty="0" smtClean="0">
                <a:solidFill>
                  <a:srgbClr val="FF0000"/>
                </a:solidFill>
              </a:rPr>
              <a:t> </a:t>
            </a:r>
            <a:r>
              <a:rPr lang="en-US" dirty="0" smtClean="0"/>
              <a:t>Targets:</a:t>
            </a:r>
          </a:p>
          <a:p>
            <a:pPr marL="457119" lvl="1" indent="0">
              <a:buNone/>
            </a:pPr>
            <a:r>
              <a:rPr lang="en-US" dirty="0"/>
              <a:t>Measles mortality reduction of 95% vs. 2000</a:t>
            </a:r>
          </a:p>
          <a:p>
            <a:pPr marL="457119" lvl="1" indent="0">
              <a:buNone/>
            </a:pPr>
            <a:r>
              <a:rPr lang="en-US" dirty="0"/>
              <a:t>Measles reported incidence &lt;5 cases per million</a:t>
            </a:r>
          </a:p>
          <a:p>
            <a:pPr marL="457119" lvl="1" indent="0">
              <a:buNone/>
            </a:pPr>
            <a:r>
              <a:rPr lang="en-US" dirty="0"/>
              <a:t>Measles vaccination coverage </a:t>
            </a:r>
            <a:r>
              <a:rPr lang="en-US" dirty="0" smtClean="0"/>
              <a:t>≥90% nationally, ≥80% in every district</a:t>
            </a:r>
            <a:endParaRPr lang="en-US" dirty="0"/>
          </a:p>
          <a:p>
            <a:r>
              <a:rPr lang="en-US" dirty="0" smtClean="0"/>
              <a:t>Regional Measles and Rubella </a:t>
            </a:r>
            <a:r>
              <a:rPr lang="en-US" b="1" dirty="0" smtClean="0">
                <a:solidFill>
                  <a:srgbClr val="FF0000"/>
                </a:solidFill>
              </a:rPr>
              <a:t>Elimination</a:t>
            </a:r>
            <a:r>
              <a:rPr lang="en-US" dirty="0" smtClean="0"/>
              <a:t> Goals:</a:t>
            </a:r>
          </a:p>
          <a:p>
            <a:pPr marL="457119" lvl="1" indent="0">
              <a:buNone/>
              <a:tabLst>
                <a:tab pos="1253903" algn="l"/>
                <a:tab pos="1969740" algn="l"/>
              </a:tabLst>
            </a:pPr>
            <a:r>
              <a:rPr lang="en-US" dirty="0" smtClean="0"/>
              <a:t>2000	AMRO measles (rubella elimination by 2010) </a:t>
            </a:r>
          </a:p>
          <a:p>
            <a:pPr marL="457119" lvl="1" indent="0">
              <a:buNone/>
              <a:tabLst>
                <a:tab pos="1253903" algn="l"/>
                <a:tab pos="1969740" algn="l"/>
              </a:tabLst>
            </a:pPr>
            <a:r>
              <a:rPr lang="en-US" dirty="0" smtClean="0"/>
              <a:t>2012	WPRO measles</a:t>
            </a:r>
          </a:p>
          <a:p>
            <a:pPr marL="457119" lvl="1" indent="0">
              <a:buNone/>
              <a:tabLst>
                <a:tab pos="1253903" algn="l"/>
                <a:tab pos="1969740" algn="l"/>
              </a:tabLst>
            </a:pPr>
            <a:r>
              <a:rPr lang="en-US" dirty="0" smtClean="0"/>
              <a:t>2015	EMRO (measles) and EURO (</a:t>
            </a:r>
            <a:r>
              <a:rPr lang="en-US" dirty="0"/>
              <a:t>measles + </a:t>
            </a:r>
            <a:r>
              <a:rPr lang="en-US" dirty="0" smtClean="0"/>
              <a:t>rubella)</a:t>
            </a:r>
          </a:p>
          <a:p>
            <a:pPr marL="457119" lvl="1" indent="0">
              <a:buNone/>
              <a:tabLst>
                <a:tab pos="1253903" algn="l"/>
                <a:tab pos="1969740" algn="l"/>
              </a:tabLst>
            </a:pPr>
            <a:r>
              <a:rPr lang="en-US" dirty="0" smtClean="0"/>
              <a:t>2020	AFRO </a:t>
            </a:r>
            <a:r>
              <a:rPr lang="en-US" dirty="0"/>
              <a:t>(measles)</a:t>
            </a:r>
            <a:r>
              <a:rPr lang="en-US" dirty="0" smtClean="0"/>
              <a:t> and SEARO (measles, this week?!?)</a:t>
            </a:r>
          </a:p>
          <a:p>
            <a:r>
              <a:rPr lang="en-US" b="1" dirty="0" smtClean="0">
                <a:solidFill>
                  <a:srgbClr val="FF0000"/>
                </a:solidFill>
              </a:rPr>
              <a:t>GVAP</a:t>
            </a:r>
            <a:r>
              <a:rPr lang="en-US" dirty="0" smtClean="0"/>
              <a:t> Goals:</a:t>
            </a:r>
          </a:p>
          <a:p>
            <a:pPr marL="457119" lvl="1" indent="0">
              <a:buNone/>
            </a:pPr>
            <a:r>
              <a:rPr lang="en-US" dirty="0" smtClean="0"/>
              <a:t>2015: measles elimination in 4 and rubella elimination in 2 regions</a:t>
            </a:r>
          </a:p>
          <a:p>
            <a:pPr marL="457119" lvl="1" indent="0">
              <a:buNone/>
            </a:pPr>
            <a:r>
              <a:rPr lang="en-US" dirty="0" smtClean="0"/>
              <a:t>2010: measles and rubella elimination in 5 regions</a:t>
            </a:r>
            <a:endParaRPr lang="en-US" dirty="0"/>
          </a:p>
        </p:txBody>
      </p:sp>
      <p:sp>
        <p:nvSpPr>
          <p:cNvPr id="5" name="Espace réservé du numéro de diapositive 4"/>
          <p:cNvSpPr>
            <a:spLocks noGrp="1"/>
          </p:cNvSpPr>
          <p:nvPr>
            <p:ph type="sldNum" sz="quarter" idx="16"/>
          </p:nvPr>
        </p:nvSpPr>
        <p:spPr/>
        <p:txBody>
          <a:bodyPr/>
          <a:lstStyle/>
          <a:p>
            <a:fld id="{EAC9EF76-D347-4DE5-8542-F97088302A87}" type="slidenum">
              <a:rPr lang="fr-CH" smtClean="0"/>
              <a:pPr/>
              <a:t>3</a:t>
            </a:fld>
            <a:endParaRPr lang="fr-CH" dirty="0"/>
          </a:p>
        </p:txBody>
      </p:sp>
    </p:spTree>
    <p:extLst>
      <p:ext uri="{BB962C8B-B14F-4D97-AF65-F5344CB8AC3E}">
        <p14:creationId xmlns:p14="http://schemas.microsoft.com/office/powerpoint/2010/main" xmlns="" val="1437370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half" idx="1"/>
            <p:extLst>
              <p:ext uri="{D42A27DB-BD31-4B8C-83A1-F6EECF244321}">
                <p14:modId xmlns:p14="http://schemas.microsoft.com/office/powerpoint/2010/main" xmlns="" val="2081765430"/>
              </p:ext>
            </p:extLst>
          </p:nvPr>
        </p:nvGraphicFramePr>
        <p:xfrm>
          <a:off x="446089" y="1828800"/>
          <a:ext cx="8218487" cy="4027488"/>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ce réservé du texte 5"/>
          <p:cNvSpPr>
            <a:spLocks noGrp="1"/>
          </p:cNvSpPr>
          <p:nvPr>
            <p:ph type="body" sz="quarter" idx="13"/>
          </p:nvPr>
        </p:nvSpPr>
        <p:spPr/>
        <p:txBody>
          <a:bodyPr/>
          <a:lstStyle/>
          <a:p>
            <a:r>
              <a:rPr lang="en-US" sz="2000" dirty="0" smtClean="0"/>
              <a:t>94% Reduction in reported measles cases</a:t>
            </a:r>
          </a:p>
          <a:p>
            <a:r>
              <a:rPr lang="en-US" sz="1400" dirty="0" smtClean="0"/>
              <a:t>Measles </a:t>
            </a:r>
            <a:r>
              <a:rPr lang="en-US" sz="1400" dirty="0"/>
              <a:t>global annual reported cases and MCV1 coverage*, 1980-2012</a:t>
            </a:r>
            <a:endParaRPr lang="fr-CH" sz="1400" dirty="0"/>
          </a:p>
        </p:txBody>
      </p:sp>
      <p:sp>
        <p:nvSpPr>
          <p:cNvPr id="14" name="Espace réservé du numéro de diapositive 13"/>
          <p:cNvSpPr>
            <a:spLocks noGrp="1"/>
          </p:cNvSpPr>
          <p:nvPr>
            <p:ph type="sldNum" sz="quarter" idx="16"/>
          </p:nvPr>
        </p:nvSpPr>
        <p:spPr/>
        <p:txBody>
          <a:bodyPr/>
          <a:lstStyle/>
          <a:p>
            <a:fld id="{EAC9EF76-D347-4DE5-8542-F97088302A87}" type="slidenum">
              <a:rPr lang="fr-CH" smtClean="0"/>
              <a:pPr/>
              <a:t>4</a:t>
            </a:fld>
            <a:endParaRPr lang="fr-CH" dirty="0"/>
          </a:p>
        </p:txBody>
      </p:sp>
      <p:sp>
        <p:nvSpPr>
          <p:cNvPr id="15" name="TextBox 5"/>
          <p:cNvSpPr txBox="1"/>
          <p:nvPr/>
        </p:nvSpPr>
        <p:spPr>
          <a:xfrm>
            <a:off x="445346" y="5816628"/>
            <a:ext cx="8219230" cy="274565"/>
          </a:xfrm>
          <a:prstGeom prst="rect">
            <a:avLst/>
          </a:prstGeom>
          <a:noFill/>
        </p:spPr>
        <p:txBody>
          <a:bodyPr wrap="square" lIns="104268" tIns="52135" rIns="104268" bIns="52135" rtlCol="0">
            <a:spAutoFit/>
          </a:bodyPr>
          <a:lstStyle/>
          <a:p>
            <a:pPr marL="1531448" indent="-1531448" defTabSz="1042688"/>
            <a:r>
              <a:rPr lang="en-US" sz="1100" dirty="0">
                <a:solidFill>
                  <a:schemeClr val="bg1">
                    <a:lumMod val="50000"/>
                  </a:schemeClr>
                </a:solidFill>
                <a:latin typeface="Calibri"/>
              </a:rPr>
              <a:t>* MCV1 coverage: coverage with first dose of measles-containing vaccine as estimated by WHO and UNICEF</a:t>
            </a:r>
          </a:p>
        </p:txBody>
      </p:sp>
    </p:spTree>
    <p:extLst>
      <p:ext uri="{BB962C8B-B14F-4D97-AF65-F5344CB8AC3E}">
        <p14:creationId xmlns:p14="http://schemas.microsoft.com/office/powerpoint/2010/main" xmlns="" val="2036316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1"/>
            <p:extLst>
              <p:ext uri="{D42A27DB-BD31-4B8C-83A1-F6EECF244321}">
                <p14:modId xmlns:p14="http://schemas.microsoft.com/office/powerpoint/2010/main" xmlns="" val="3823800478"/>
              </p:ext>
            </p:extLst>
          </p:nvPr>
        </p:nvGraphicFramePr>
        <p:xfrm>
          <a:off x="446089" y="1828800"/>
          <a:ext cx="8218487" cy="4027488"/>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texte 2"/>
          <p:cNvSpPr>
            <a:spLocks noGrp="1"/>
          </p:cNvSpPr>
          <p:nvPr>
            <p:ph type="body" sz="quarter" idx="13"/>
          </p:nvPr>
        </p:nvSpPr>
        <p:spPr/>
        <p:txBody>
          <a:bodyPr/>
          <a:lstStyle/>
          <a:p>
            <a:r>
              <a:rPr lang="en-GB" sz="2000" dirty="0">
                <a:latin typeface="Calibri" pitchFamily="34" charset="0"/>
                <a:cs typeface="Calibri" pitchFamily="34" charset="0"/>
              </a:rPr>
              <a:t>Global </a:t>
            </a:r>
            <a:r>
              <a:rPr lang="en-GB" sz="2000" dirty="0" smtClean="0">
                <a:latin typeface="Calibri" pitchFamily="34" charset="0"/>
                <a:cs typeface="Calibri" pitchFamily="34" charset="0"/>
              </a:rPr>
              <a:t>coverage has </a:t>
            </a:r>
            <a:r>
              <a:rPr lang="en-GB" sz="2000" dirty="0">
                <a:latin typeface="Calibri" pitchFamily="34" charset="0"/>
                <a:cs typeface="Calibri" pitchFamily="34" charset="0"/>
              </a:rPr>
              <a:t>l</a:t>
            </a:r>
            <a:r>
              <a:rPr lang="en-GB" sz="2000" dirty="0" smtClean="0">
                <a:latin typeface="Calibri" pitchFamily="34" charset="0"/>
                <a:cs typeface="Calibri" pitchFamily="34" charset="0"/>
              </a:rPr>
              <a:t>evelled </a:t>
            </a:r>
            <a:r>
              <a:rPr lang="en-GB" sz="2000" dirty="0">
                <a:latin typeface="Calibri" pitchFamily="34" charset="0"/>
                <a:cs typeface="Calibri" pitchFamily="34" charset="0"/>
              </a:rPr>
              <a:t>o</a:t>
            </a:r>
            <a:r>
              <a:rPr lang="en-GB" sz="2000" dirty="0" smtClean="0">
                <a:latin typeface="Calibri" pitchFamily="34" charset="0"/>
                <a:cs typeface="Calibri" pitchFamily="34" charset="0"/>
              </a:rPr>
              <a:t>ff</a:t>
            </a:r>
            <a:r>
              <a:rPr lang="en-GB" sz="1600" dirty="0">
                <a:latin typeface="Calibri" pitchFamily="34" charset="0"/>
                <a:cs typeface="Calibri" pitchFamily="34" charset="0"/>
              </a:rPr>
              <a:t/>
            </a:r>
            <a:br>
              <a:rPr lang="en-GB" sz="1600" dirty="0">
                <a:latin typeface="Calibri" pitchFamily="34" charset="0"/>
                <a:cs typeface="Calibri" pitchFamily="34" charset="0"/>
              </a:rPr>
            </a:br>
            <a:r>
              <a:rPr lang="en-GB" sz="1600" dirty="0">
                <a:latin typeface="Calibri" pitchFamily="34" charset="0"/>
                <a:cs typeface="Calibri" pitchFamily="34" charset="0"/>
              </a:rPr>
              <a:t>Measles containing vaccine coverage by WHO region, 1980-2012</a:t>
            </a:r>
            <a:endParaRPr lang="fr-CH" sz="1600" dirty="0"/>
          </a:p>
        </p:txBody>
      </p:sp>
      <p:sp>
        <p:nvSpPr>
          <p:cNvPr id="4" name="Espace réservé du numéro de diapositive 3"/>
          <p:cNvSpPr>
            <a:spLocks noGrp="1"/>
          </p:cNvSpPr>
          <p:nvPr>
            <p:ph type="sldNum" sz="quarter" idx="16"/>
          </p:nvPr>
        </p:nvSpPr>
        <p:spPr/>
        <p:txBody>
          <a:bodyPr/>
          <a:lstStyle/>
          <a:p>
            <a:fld id="{EAC9EF76-D347-4DE5-8542-F97088302A87}" type="slidenum">
              <a:rPr lang="fr-CH" smtClean="0"/>
              <a:pPr/>
              <a:t>5</a:t>
            </a:fld>
            <a:endParaRPr lang="fr-CH" dirty="0"/>
          </a:p>
        </p:txBody>
      </p:sp>
      <p:sp>
        <p:nvSpPr>
          <p:cNvPr id="6" name="Text Box 20"/>
          <p:cNvSpPr txBox="1">
            <a:spLocks noChangeArrowheads="1"/>
          </p:cNvSpPr>
          <p:nvPr/>
        </p:nvSpPr>
        <p:spPr bwMode="auto">
          <a:xfrm>
            <a:off x="446090" y="5787474"/>
            <a:ext cx="8218486" cy="351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4288" tIns="52144" rIns="104288" bIns="52144">
            <a:spAutoFit/>
          </a:bodyPr>
          <a:lstStyle>
            <a:lvl1pPr defTabSz="1042988">
              <a:defRPr sz="1000" i="1">
                <a:solidFill>
                  <a:schemeClr val="tx1"/>
                </a:solidFill>
                <a:latin typeface="Arial" charset="0"/>
                <a:cs typeface="Arial" charset="0"/>
              </a:defRPr>
            </a:lvl1pPr>
            <a:lvl2pPr marL="742950" indent="-285750" defTabSz="1042988">
              <a:defRPr sz="1000" i="1">
                <a:solidFill>
                  <a:schemeClr val="tx1"/>
                </a:solidFill>
                <a:latin typeface="Arial" charset="0"/>
                <a:cs typeface="Arial" charset="0"/>
              </a:defRPr>
            </a:lvl2pPr>
            <a:lvl3pPr marL="1143000" indent="-228600" defTabSz="1042988">
              <a:defRPr sz="1000" i="1">
                <a:solidFill>
                  <a:schemeClr val="tx1"/>
                </a:solidFill>
                <a:latin typeface="Arial" charset="0"/>
                <a:cs typeface="Arial" charset="0"/>
              </a:defRPr>
            </a:lvl3pPr>
            <a:lvl4pPr marL="1600200" indent="-228600" defTabSz="1042988">
              <a:defRPr sz="1000" i="1">
                <a:solidFill>
                  <a:schemeClr val="tx1"/>
                </a:solidFill>
                <a:latin typeface="Arial" charset="0"/>
                <a:cs typeface="Arial" charset="0"/>
              </a:defRPr>
            </a:lvl4pPr>
            <a:lvl5pPr marL="2057400" indent="-228600" defTabSz="1042988">
              <a:defRPr sz="1000" i="1">
                <a:solidFill>
                  <a:schemeClr val="tx1"/>
                </a:solidFill>
                <a:latin typeface="Arial" charset="0"/>
                <a:cs typeface="Arial" charset="0"/>
              </a:defRPr>
            </a:lvl5pPr>
            <a:lvl6pPr marL="2514600" indent="-228600" defTabSz="1042988" eaLnBrk="0" fontAlgn="base" hangingPunct="0">
              <a:spcBef>
                <a:spcPct val="50000"/>
              </a:spcBef>
              <a:spcAft>
                <a:spcPct val="0"/>
              </a:spcAft>
              <a:defRPr sz="1000" i="1">
                <a:solidFill>
                  <a:schemeClr val="tx1"/>
                </a:solidFill>
                <a:latin typeface="Arial" charset="0"/>
                <a:cs typeface="Arial" charset="0"/>
              </a:defRPr>
            </a:lvl6pPr>
            <a:lvl7pPr marL="2971800" indent="-228600" defTabSz="1042988" eaLnBrk="0" fontAlgn="base" hangingPunct="0">
              <a:spcBef>
                <a:spcPct val="50000"/>
              </a:spcBef>
              <a:spcAft>
                <a:spcPct val="0"/>
              </a:spcAft>
              <a:defRPr sz="1000" i="1">
                <a:solidFill>
                  <a:schemeClr val="tx1"/>
                </a:solidFill>
                <a:latin typeface="Arial" charset="0"/>
                <a:cs typeface="Arial" charset="0"/>
              </a:defRPr>
            </a:lvl7pPr>
            <a:lvl8pPr marL="3429000" indent="-228600" defTabSz="1042988" eaLnBrk="0" fontAlgn="base" hangingPunct="0">
              <a:spcBef>
                <a:spcPct val="50000"/>
              </a:spcBef>
              <a:spcAft>
                <a:spcPct val="0"/>
              </a:spcAft>
              <a:defRPr sz="1000" i="1">
                <a:solidFill>
                  <a:schemeClr val="tx1"/>
                </a:solidFill>
                <a:latin typeface="Arial" charset="0"/>
                <a:cs typeface="Arial" charset="0"/>
              </a:defRPr>
            </a:lvl8pPr>
            <a:lvl9pPr marL="3886200" indent="-228600" defTabSz="1042988" eaLnBrk="0" fontAlgn="base" hangingPunct="0">
              <a:spcBef>
                <a:spcPct val="50000"/>
              </a:spcBef>
              <a:spcAft>
                <a:spcPct val="0"/>
              </a:spcAft>
              <a:defRPr sz="1000" i="1">
                <a:solidFill>
                  <a:schemeClr val="tx1"/>
                </a:solidFill>
                <a:latin typeface="Arial" charset="0"/>
                <a:cs typeface="Arial" charset="0"/>
              </a:defRPr>
            </a:lvl9pPr>
          </a:lstStyle>
          <a:p>
            <a:r>
              <a:rPr lang="en-GB" sz="800" i="0" dirty="0">
                <a:solidFill>
                  <a:schemeClr val="bg1">
                    <a:lumMod val="50000"/>
                  </a:schemeClr>
                </a:solidFill>
              </a:rPr>
              <a:t>Source: WHO/UNICEF coverage estimates 2012 revision. July </a:t>
            </a:r>
            <a:r>
              <a:rPr lang="en-GB" sz="800" i="0" dirty="0" smtClean="0">
                <a:solidFill>
                  <a:schemeClr val="bg1">
                    <a:lumMod val="50000"/>
                  </a:schemeClr>
                </a:solidFill>
              </a:rPr>
              <a:t>2013; Immunization </a:t>
            </a:r>
            <a:r>
              <a:rPr lang="en-GB" sz="800" i="0" dirty="0">
                <a:solidFill>
                  <a:schemeClr val="bg1">
                    <a:lumMod val="50000"/>
                  </a:schemeClr>
                </a:solidFill>
              </a:rPr>
              <a:t>Vaccines and </a:t>
            </a:r>
            <a:r>
              <a:rPr lang="en-GB" sz="800" i="0" dirty="0" err="1" smtClean="0">
                <a:solidFill>
                  <a:schemeClr val="bg1">
                    <a:lumMod val="50000"/>
                  </a:schemeClr>
                </a:solidFill>
              </a:rPr>
              <a:t>Biologicals</a:t>
            </a:r>
            <a:r>
              <a:rPr lang="en-GB" sz="800" i="0" dirty="0" smtClean="0">
                <a:solidFill>
                  <a:schemeClr val="bg1">
                    <a:lumMod val="50000"/>
                  </a:schemeClr>
                </a:solidFill>
              </a:rPr>
              <a:t>, </a:t>
            </a:r>
            <a:r>
              <a:rPr lang="en-GB" sz="800" i="0" dirty="0">
                <a:solidFill>
                  <a:schemeClr val="bg1">
                    <a:lumMod val="50000"/>
                  </a:schemeClr>
                </a:solidFill>
              </a:rPr>
              <a:t>(IVB), World Health Organization.</a:t>
            </a:r>
          </a:p>
          <a:p>
            <a:r>
              <a:rPr lang="en-GB" sz="800" i="0" dirty="0">
                <a:solidFill>
                  <a:schemeClr val="bg1">
                    <a:lumMod val="50000"/>
                  </a:schemeClr>
                </a:solidFill>
              </a:rPr>
              <a:t>194 WHO Member States. Date of slide: 17 July </a:t>
            </a:r>
            <a:r>
              <a:rPr lang="en-GB" sz="800" i="0" dirty="0" smtClean="0">
                <a:solidFill>
                  <a:schemeClr val="bg1">
                    <a:lumMod val="50000"/>
                  </a:schemeClr>
                </a:solidFill>
              </a:rPr>
              <a:t>2013</a:t>
            </a:r>
            <a:endParaRPr lang="en-GB" sz="800" i="0" dirty="0">
              <a:solidFill>
                <a:schemeClr val="bg1">
                  <a:lumMod val="50000"/>
                </a:schemeClr>
              </a:solidFill>
            </a:endParaRPr>
          </a:p>
        </p:txBody>
      </p:sp>
    </p:spTree>
    <p:extLst>
      <p:ext uri="{BB962C8B-B14F-4D97-AF65-F5344CB8AC3E}">
        <p14:creationId xmlns:p14="http://schemas.microsoft.com/office/powerpoint/2010/main" xmlns="" val="1509752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1"/>
            <p:extLst>
              <p:ext uri="{D42A27DB-BD31-4B8C-83A1-F6EECF244321}">
                <p14:modId xmlns:p14="http://schemas.microsoft.com/office/powerpoint/2010/main" xmlns="" val="3482511999"/>
              </p:ext>
            </p:extLst>
          </p:nvPr>
        </p:nvGraphicFramePr>
        <p:xfrm>
          <a:off x="445347" y="1828800"/>
          <a:ext cx="8218487" cy="4027488"/>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texte 2"/>
          <p:cNvSpPr>
            <a:spLocks noGrp="1"/>
          </p:cNvSpPr>
          <p:nvPr>
            <p:ph type="body" sz="quarter" idx="13"/>
          </p:nvPr>
        </p:nvSpPr>
        <p:spPr/>
        <p:txBody>
          <a:bodyPr/>
          <a:lstStyle/>
          <a:p>
            <a:r>
              <a:rPr lang="en-US" sz="2000" dirty="0"/>
              <a:t>Proportion of Countries Reaching 90% </a:t>
            </a:r>
            <a:r>
              <a:rPr lang="en-US" sz="2000" dirty="0" smtClean="0"/>
              <a:t>MCV1</a:t>
            </a:r>
          </a:p>
          <a:p>
            <a:r>
              <a:rPr lang="en-US" sz="1600" dirty="0" smtClean="0"/>
              <a:t>By </a:t>
            </a:r>
            <a:r>
              <a:rPr lang="en-US" sz="1600" dirty="0"/>
              <a:t>WHO Region</a:t>
            </a:r>
            <a:endParaRPr lang="fr-CH" sz="2000" dirty="0"/>
          </a:p>
        </p:txBody>
      </p:sp>
      <p:sp>
        <p:nvSpPr>
          <p:cNvPr id="4" name="Espace réservé du numéro de diapositive 3"/>
          <p:cNvSpPr>
            <a:spLocks noGrp="1"/>
          </p:cNvSpPr>
          <p:nvPr>
            <p:ph type="sldNum" sz="quarter" idx="16"/>
          </p:nvPr>
        </p:nvSpPr>
        <p:spPr/>
        <p:txBody>
          <a:bodyPr/>
          <a:lstStyle/>
          <a:p>
            <a:fld id="{EAC9EF76-D347-4DE5-8542-F97088302A87}" type="slidenum">
              <a:rPr lang="fr-CH" smtClean="0"/>
              <a:pPr/>
              <a:t>6</a:t>
            </a:fld>
            <a:endParaRPr lang="fr-CH" dirty="0"/>
          </a:p>
        </p:txBody>
      </p:sp>
    </p:spTree>
    <p:extLst>
      <p:ext uri="{BB962C8B-B14F-4D97-AF65-F5344CB8AC3E}">
        <p14:creationId xmlns:p14="http://schemas.microsoft.com/office/powerpoint/2010/main" xmlns="" val="4071254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1851" y="1831974"/>
            <a:ext cx="8876073" cy="3490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texte 1"/>
          <p:cNvSpPr>
            <a:spLocks noGrp="1"/>
          </p:cNvSpPr>
          <p:nvPr>
            <p:ph type="body" sz="quarter" idx="13"/>
          </p:nvPr>
        </p:nvSpPr>
        <p:spPr/>
        <p:txBody>
          <a:bodyPr/>
          <a:lstStyle/>
          <a:p>
            <a:r>
              <a:rPr lang="en-US" sz="1800" dirty="0"/>
              <a:t>Measles 2nd dose introductions planned </a:t>
            </a:r>
            <a:r>
              <a:rPr lang="en-US" sz="1800" dirty="0" smtClean="0"/>
              <a:t>in 9 more countries during 2013-14</a:t>
            </a:r>
            <a:endParaRPr lang="fr-CH" sz="1800" dirty="0"/>
          </a:p>
        </p:txBody>
      </p:sp>
      <p:sp>
        <p:nvSpPr>
          <p:cNvPr id="4" name="Espace réservé du numéro de diapositive 3"/>
          <p:cNvSpPr>
            <a:spLocks noGrp="1"/>
          </p:cNvSpPr>
          <p:nvPr>
            <p:ph type="sldNum" sz="quarter" idx="17"/>
          </p:nvPr>
        </p:nvSpPr>
        <p:spPr/>
        <p:txBody>
          <a:bodyPr/>
          <a:lstStyle/>
          <a:p>
            <a:fld id="{EAC9EF76-D347-4DE5-8542-F97088302A87}" type="slidenum">
              <a:rPr lang="fr-CH" smtClean="0"/>
              <a:pPr/>
              <a:t>7</a:t>
            </a:fld>
            <a:endParaRPr lang="fr-CH" dirty="0"/>
          </a:p>
        </p:txBody>
      </p:sp>
      <p:sp>
        <p:nvSpPr>
          <p:cNvPr id="17" name="Rectangle 8"/>
          <p:cNvSpPr>
            <a:spLocks noChangeArrowheads="1"/>
          </p:cNvSpPr>
          <p:nvPr/>
        </p:nvSpPr>
        <p:spPr bwMode="auto">
          <a:xfrm>
            <a:off x="3556723" y="5711569"/>
            <a:ext cx="447809" cy="146818"/>
          </a:xfrm>
          <a:prstGeom prst="rect">
            <a:avLst/>
          </a:prstGeom>
          <a:solidFill>
            <a:srgbClr val="E1E1E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3393" tIns="51697" rIns="103393" bIns="51697" anchor="ctr"/>
          <a:lstStyle/>
          <a:p>
            <a:endParaRPr lang="en-US"/>
          </a:p>
        </p:txBody>
      </p:sp>
      <p:sp>
        <p:nvSpPr>
          <p:cNvPr id="18" name="Text Box 9"/>
          <p:cNvSpPr txBox="1">
            <a:spLocks noChangeArrowheads="1"/>
          </p:cNvSpPr>
          <p:nvPr/>
        </p:nvSpPr>
        <p:spPr bwMode="auto">
          <a:xfrm>
            <a:off x="3962402" y="5617621"/>
            <a:ext cx="1804521" cy="346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900" tIns="58946" rIns="117900" bIns="58946">
            <a:spAutoFit/>
          </a:bodyPr>
          <a:lstStyle>
            <a:lvl1pPr algn="r" defTabSz="1042988" rtl="1">
              <a:spcBef>
                <a:spcPct val="0"/>
              </a:spcBef>
              <a:defRPr>
                <a:solidFill>
                  <a:schemeClr val="tx1"/>
                </a:solidFill>
                <a:latin typeface="Arial" charset="0"/>
                <a:cs typeface="Arial" charset="0"/>
              </a:defRPr>
            </a:lvl1pPr>
            <a:lvl2pPr marL="522288" algn="r" defTabSz="1042988" rtl="1">
              <a:spcBef>
                <a:spcPct val="0"/>
              </a:spcBef>
              <a:defRPr>
                <a:solidFill>
                  <a:schemeClr val="tx1"/>
                </a:solidFill>
                <a:latin typeface="Arial" charset="0"/>
                <a:cs typeface="Arial" charset="0"/>
              </a:defRPr>
            </a:lvl2pPr>
            <a:lvl3pPr marL="1042988" algn="r" defTabSz="1042988" rtl="1">
              <a:spcBef>
                <a:spcPct val="0"/>
              </a:spcBef>
              <a:defRPr>
                <a:solidFill>
                  <a:schemeClr val="tx1"/>
                </a:solidFill>
                <a:latin typeface="Arial" charset="0"/>
                <a:cs typeface="Arial" charset="0"/>
              </a:defRPr>
            </a:lvl3pPr>
            <a:lvl4pPr marL="1565275" algn="r" defTabSz="1042988" rtl="1">
              <a:spcBef>
                <a:spcPct val="0"/>
              </a:spcBef>
              <a:defRPr>
                <a:solidFill>
                  <a:schemeClr val="tx1"/>
                </a:solidFill>
                <a:latin typeface="Arial" charset="0"/>
                <a:cs typeface="Arial" charset="0"/>
              </a:defRPr>
            </a:lvl4pPr>
            <a:lvl5pPr marL="2085975" algn="r" defTabSz="1042988" rtl="1">
              <a:spcBef>
                <a:spcPct val="0"/>
              </a:spcBef>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1400" dirty="0"/>
              <a:t>Not available</a:t>
            </a:r>
            <a:endParaRPr lang="en-GB" sz="1200" i="1" dirty="0"/>
          </a:p>
        </p:txBody>
      </p:sp>
      <p:sp>
        <p:nvSpPr>
          <p:cNvPr id="19" name="Rectangle 10"/>
          <p:cNvSpPr>
            <a:spLocks noChangeArrowheads="1"/>
          </p:cNvSpPr>
          <p:nvPr/>
        </p:nvSpPr>
        <p:spPr bwMode="auto">
          <a:xfrm>
            <a:off x="3556723" y="5938170"/>
            <a:ext cx="447809" cy="146818"/>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3393" tIns="51697" rIns="103393" bIns="51697" anchor="ctr"/>
          <a:lstStyle/>
          <a:p>
            <a:endParaRPr lang="en-US"/>
          </a:p>
        </p:txBody>
      </p:sp>
      <p:sp>
        <p:nvSpPr>
          <p:cNvPr id="20" name="Text Box 11"/>
          <p:cNvSpPr txBox="1">
            <a:spLocks noChangeArrowheads="1"/>
          </p:cNvSpPr>
          <p:nvPr/>
        </p:nvSpPr>
        <p:spPr bwMode="auto">
          <a:xfrm>
            <a:off x="3962402" y="5808321"/>
            <a:ext cx="1855015" cy="346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900" tIns="58946" rIns="117900" bIns="58946">
            <a:spAutoFit/>
          </a:bodyPr>
          <a:lstStyle>
            <a:lvl1pPr algn="r" defTabSz="1042988" rtl="1">
              <a:spcBef>
                <a:spcPct val="0"/>
              </a:spcBef>
              <a:defRPr>
                <a:solidFill>
                  <a:schemeClr val="tx1"/>
                </a:solidFill>
                <a:latin typeface="Arial" charset="0"/>
                <a:cs typeface="Arial" charset="0"/>
              </a:defRPr>
            </a:lvl1pPr>
            <a:lvl2pPr marL="522288" algn="r" defTabSz="1042988" rtl="1">
              <a:spcBef>
                <a:spcPct val="0"/>
              </a:spcBef>
              <a:defRPr>
                <a:solidFill>
                  <a:schemeClr val="tx1"/>
                </a:solidFill>
                <a:latin typeface="Arial" charset="0"/>
                <a:cs typeface="Arial" charset="0"/>
              </a:defRPr>
            </a:lvl2pPr>
            <a:lvl3pPr marL="1042988" algn="r" defTabSz="1042988" rtl="1">
              <a:spcBef>
                <a:spcPct val="0"/>
              </a:spcBef>
              <a:defRPr>
                <a:solidFill>
                  <a:schemeClr val="tx1"/>
                </a:solidFill>
                <a:latin typeface="Arial" charset="0"/>
                <a:cs typeface="Arial" charset="0"/>
              </a:defRPr>
            </a:lvl3pPr>
            <a:lvl4pPr marL="1565275" algn="r" defTabSz="1042988" rtl="1">
              <a:spcBef>
                <a:spcPct val="0"/>
              </a:spcBef>
              <a:defRPr>
                <a:solidFill>
                  <a:schemeClr val="tx1"/>
                </a:solidFill>
                <a:latin typeface="Arial" charset="0"/>
                <a:cs typeface="Arial" charset="0"/>
              </a:defRPr>
            </a:lvl4pPr>
            <a:lvl5pPr marL="2085975" algn="r" defTabSz="1042988" rtl="1">
              <a:spcBef>
                <a:spcPct val="0"/>
              </a:spcBef>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1400" dirty="0"/>
              <a:t>Not applicable</a:t>
            </a:r>
            <a:endParaRPr lang="en-GB" sz="1200" i="1" dirty="0"/>
          </a:p>
        </p:txBody>
      </p:sp>
      <p:sp>
        <p:nvSpPr>
          <p:cNvPr id="22" name="Rectangle 8"/>
          <p:cNvSpPr>
            <a:spLocks noChangeArrowheads="1"/>
          </p:cNvSpPr>
          <p:nvPr/>
        </p:nvSpPr>
        <p:spPr bwMode="auto">
          <a:xfrm>
            <a:off x="3556723" y="5505260"/>
            <a:ext cx="447809" cy="146818"/>
          </a:xfrm>
          <a:prstGeom prst="rect">
            <a:avLst/>
          </a:prstGeom>
          <a:solidFill>
            <a:srgbClr val="FCFCCA"/>
          </a:solidFill>
          <a:ln w="9525">
            <a:solidFill>
              <a:schemeClr val="tx1">
                <a:lumMod val="50000"/>
                <a:lumOff val="50000"/>
              </a:schemeClr>
            </a:solidFill>
            <a:miter lim="800000"/>
            <a:headEnd/>
            <a:tailEnd/>
          </a:ln>
          <a:effectLst/>
        </p:spPr>
        <p:txBody>
          <a:bodyPr wrap="none" lIns="103393" tIns="51697" rIns="103393" bIns="51697" anchor="ctr"/>
          <a:lstStyle/>
          <a:p>
            <a:endParaRPr lang="en-US"/>
          </a:p>
        </p:txBody>
      </p:sp>
      <p:sp>
        <p:nvSpPr>
          <p:cNvPr id="23" name="Text Box 9"/>
          <p:cNvSpPr txBox="1">
            <a:spLocks noChangeArrowheads="1"/>
          </p:cNvSpPr>
          <p:nvPr/>
        </p:nvSpPr>
        <p:spPr bwMode="auto">
          <a:xfrm>
            <a:off x="3962401" y="5410806"/>
            <a:ext cx="3591356" cy="346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900" tIns="58946" rIns="117900" bIns="58946">
            <a:spAutoFit/>
          </a:bodyPr>
          <a:lstStyle>
            <a:lvl1pPr algn="r" defTabSz="1042988" rtl="1">
              <a:spcBef>
                <a:spcPct val="0"/>
              </a:spcBef>
              <a:defRPr>
                <a:solidFill>
                  <a:schemeClr val="tx1"/>
                </a:solidFill>
                <a:latin typeface="Arial" charset="0"/>
                <a:cs typeface="Arial" charset="0"/>
              </a:defRPr>
            </a:lvl1pPr>
            <a:lvl2pPr marL="522288" algn="r" defTabSz="1042988" rtl="1">
              <a:spcBef>
                <a:spcPct val="0"/>
              </a:spcBef>
              <a:defRPr>
                <a:solidFill>
                  <a:schemeClr val="tx1"/>
                </a:solidFill>
                <a:latin typeface="Arial" charset="0"/>
                <a:cs typeface="Arial" charset="0"/>
              </a:defRPr>
            </a:lvl2pPr>
            <a:lvl3pPr marL="1042988" algn="r" defTabSz="1042988" rtl="1">
              <a:spcBef>
                <a:spcPct val="0"/>
              </a:spcBef>
              <a:defRPr>
                <a:solidFill>
                  <a:schemeClr val="tx1"/>
                </a:solidFill>
                <a:latin typeface="Arial" charset="0"/>
                <a:cs typeface="Arial" charset="0"/>
              </a:defRPr>
            </a:lvl3pPr>
            <a:lvl4pPr marL="1565275" algn="r" defTabSz="1042988" rtl="1">
              <a:spcBef>
                <a:spcPct val="0"/>
              </a:spcBef>
              <a:defRPr>
                <a:solidFill>
                  <a:schemeClr val="tx1"/>
                </a:solidFill>
                <a:latin typeface="Arial" charset="0"/>
                <a:cs typeface="Arial" charset="0"/>
              </a:defRPr>
            </a:lvl4pPr>
            <a:lvl5pPr marL="2085975" algn="r" defTabSz="1042988" rtl="1">
              <a:spcBef>
                <a:spcPct val="0"/>
              </a:spcBef>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1400" dirty="0"/>
              <a:t>No (</a:t>
            </a:r>
            <a:r>
              <a:rPr lang="en-GB" sz="1400" dirty="0" smtClean="0"/>
              <a:t>39 </a:t>
            </a:r>
            <a:r>
              <a:rPr lang="en-GB" sz="1400" dirty="0"/>
              <a:t>member states  or 20%)</a:t>
            </a:r>
            <a:endParaRPr lang="en-GB" sz="1200" i="1" dirty="0"/>
          </a:p>
        </p:txBody>
      </p:sp>
      <p:sp>
        <p:nvSpPr>
          <p:cNvPr id="24" name="Rectangle 8"/>
          <p:cNvSpPr>
            <a:spLocks noChangeArrowheads="1"/>
          </p:cNvSpPr>
          <p:nvPr/>
        </p:nvSpPr>
        <p:spPr bwMode="auto">
          <a:xfrm>
            <a:off x="3556723" y="5289635"/>
            <a:ext cx="447809" cy="146818"/>
          </a:xfrm>
          <a:prstGeom prst="rect">
            <a:avLst/>
          </a:prstGeom>
          <a:solidFill>
            <a:srgbClr val="BEE9FF"/>
          </a:solidFill>
          <a:ln w="9525">
            <a:solidFill>
              <a:schemeClr val="tx1">
                <a:lumMod val="50000"/>
                <a:lumOff val="50000"/>
              </a:schemeClr>
            </a:solidFill>
            <a:miter lim="800000"/>
            <a:headEnd/>
            <a:tailEnd/>
          </a:ln>
          <a:effectLst/>
        </p:spPr>
        <p:txBody>
          <a:bodyPr wrap="none" lIns="103393" tIns="51697" rIns="103393" bIns="51697" anchor="ctr"/>
          <a:lstStyle/>
          <a:p>
            <a:endParaRPr lang="en-US"/>
          </a:p>
        </p:txBody>
      </p:sp>
      <p:sp>
        <p:nvSpPr>
          <p:cNvPr id="25" name="Text Box 9"/>
          <p:cNvSpPr txBox="1">
            <a:spLocks noChangeArrowheads="1"/>
          </p:cNvSpPr>
          <p:nvPr/>
        </p:nvSpPr>
        <p:spPr bwMode="auto">
          <a:xfrm>
            <a:off x="3962400" y="5218625"/>
            <a:ext cx="5052645" cy="346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900" tIns="58946" rIns="117900" bIns="58946">
            <a:spAutoFit/>
          </a:bodyPr>
          <a:lstStyle>
            <a:lvl1pPr algn="r" defTabSz="1042988" rtl="1">
              <a:spcBef>
                <a:spcPct val="0"/>
              </a:spcBef>
              <a:defRPr>
                <a:solidFill>
                  <a:schemeClr val="tx1"/>
                </a:solidFill>
                <a:latin typeface="Arial" charset="0"/>
                <a:cs typeface="Arial" charset="0"/>
              </a:defRPr>
            </a:lvl1pPr>
            <a:lvl2pPr marL="522288" algn="r" defTabSz="1042988" rtl="1">
              <a:spcBef>
                <a:spcPct val="0"/>
              </a:spcBef>
              <a:defRPr>
                <a:solidFill>
                  <a:schemeClr val="tx1"/>
                </a:solidFill>
                <a:latin typeface="Arial" charset="0"/>
                <a:cs typeface="Arial" charset="0"/>
              </a:defRPr>
            </a:lvl2pPr>
            <a:lvl3pPr marL="1042988" algn="r" defTabSz="1042988" rtl="1">
              <a:spcBef>
                <a:spcPct val="0"/>
              </a:spcBef>
              <a:defRPr>
                <a:solidFill>
                  <a:schemeClr val="tx1"/>
                </a:solidFill>
                <a:latin typeface="Arial" charset="0"/>
                <a:cs typeface="Arial" charset="0"/>
              </a:defRPr>
            </a:lvl3pPr>
            <a:lvl4pPr marL="1565275" algn="r" defTabSz="1042988" rtl="1">
              <a:spcBef>
                <a:spcPct val="0"/>
              </a:spcBef>
              <a:defRPr>
                <a:solidFill>
                  <a:schemeClr val="tx1"/>
                </a:solidFill>
                <a:latin typeface="Arial" charset="0"/>
                <a:cs typeface="Arial" charset="0"/>
              </a:defRPr>
            </a:lvl4pPr>
            <a:lvl5pPr marL="2085975" algn="r" defTabSz="1042988" rtl="1">
              <a:spcBef>
                <a:spcPct val="0"/>
              </a:spcBef>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1400" dirty="0"/>
              <a:t>Introduced or planned 2013-2014 </a:t>
            </a:r>
            <a:r>
              <a:rPr lang="en-GB" sz="1400" dirty="0" smtClean="0"/>
              <a:t>(</a:t>
            </a:r>
            <a:r>
              <a:rPr lang="en-GB" sz="1400" dirty="0"/>
              <a:t>9</a:t>
            </a:r>
            <a:r>
              <a:rPr lang="en-GB" sz="1400" dirty="0" smtClean="0"/>
              <a:t> </a:t>
            </a:r>
            <a:r>
              <a:rPr lang="en-GB" sz="1400" dirty="0"/>
              <a:t>member states or 5%)</a:t>
            </a:r>
            <a:endParaRPr lang="en-GB" sz="1200" i="1" dirty="0"/>
          </a:p>
        </p:txBody>
      </p:sp>
      <p:sp>
        <p:nvSpPr>
          <p:cNvPr id="26" name="Rectangle 8"/>
          <p:cNvSpPr>
            <a:spLocks noChangeArrowheads="1"/>
          </p:cNvSpPr>
          <p:nvPr/>
        </p:nvSpPr>
        <p:spPr bwMode="auto">
          <a:xfrm>
            <a:off x="3556723" y="5089297"/>
            <a:ext cx="447809" cy="146818"/>
          </a:xfrm>
          <a:prstGeom prst="rect">
            <a:avLst/>
          </a:prstGeom>
          <a:solidFill>
            <a:srgbClr val="004DA8"/>
          </a:solidFill>
          <a:ln w="9525">
            <a:solidFill>
              <a:schemeClr val="tx1">
                <a:lumMod val="50000"/>
                <a:lumOff val="50000"/>
              </a:schemeClr>
            </a:solidFill>
            <a:miter lim="800000"/>
            <a:headEnd/>
            <a:tailEnd/>
          </a:ln>
          <a:effectLst/>
        </p:spPr>
        <p:txBody>
          <a:bodyPr wrap="none" lIns="103393" tIns="51697" rIns="103393" bIns="51697" anchor="ctr"/>
          <a:lstStyle/>
          <a:p>
            <a:endParaRPr lang="en-US"/>
          </a:p>
        </p:txBody>
      </p:sp>
      <p:sp>
        <p:nvSpPr>
          <p:cNvPr id="27" name="Text Box 9"/>
          <p:cNvSpPr txBox="1">
            <a:spLocks noChangeArrowheads="1"/>
          </p:cNvSpPr>
          <p:nvPr/>
        </p:nvSpPr>
        <p:spPr bwMode="auto">
          <a:xfrm>
            <a:off x="3962402" y="4976331"/>
            <a:ext cx="4612677" cy="346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900" tIns="58946" rIns="117900" bIns="58946">
            <a:spAutoFit/>
          </a:bodyPr>
          <a:lstStyle>
            <a:lvl1pPr algn="r" defTabSz="1042988" rtl="1">
              <a:spcBef>
                <a:spcPct val="0"/>
              </a:spcBef>
              <a:defRPr>
                <a:solidFill>
                  <a:schemeClr val="tx1"/>
                </a:solidFill>
                <a:latin typeface="Arial" charset="0"/>
                <a:cs typeface="Arial" charset="0"/>
              </a:defRPr>
            </a:lvl1pPr>
            <a:lvl2pPr marL="522288" algn="r" defTabSz="1042988" rtl="1">
              <a:spcBef>
                <a:spcPct val="0"/>
              </a:spcBef>
              <a:defRPr>
                <a:solidFill>
                  <a:schemeClr val="tx1"/>
                </a:solidFill>
                <a:latin typeface="Arial" charset="0"/>
                <a:cs typeface="Arial" charset="0"/>
              </a:defRPr>
            </a:lvl2pPr>
            <a:lvl3pPr marL="1042988" algn="r" defTabSz="1042988" rtl="1">
              <a:spcBef>
                <a:spcPct val="0"/>
              </a:spcBef>
              <a:defRPr>
                <a:solidFill>
                  <a:schemeClr val="tx1"/>
                </a:solidFill>
                <a:latin typeface="Arial" charset="0"/>
                <a:cs typeface="Arial" charset="0"/>
              </a:defRPr>
            </a:lvl3pPr>
            <a:lvl4pPr marL="1565275" algn="r" defTabSz="1042988" rtl="1">
              <a:spcBef>
                <a:spcPct val="0"/>
              </a:spcBef>
              <a:defRPr>
                <a:solidFill>
                  <a:schemeClr val="tx1"/>
                </a:solidFill>
                <a:latin typeface="Arial" charset="0"/>
                <a:cs typeface="Arial" charset="0"/>
              </a:defRPr>
            </a:lvl4pPr>
            <a:lvl5pPr marL="2085975" algn="r" defTabSz="1042988" rtl="1">
              <a:spcBef>
                <a:spcPct val="0"/>
              </a:spcBef>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eaLnBrk="0" hangingPunct="0">
              <a:spcBef>
                <a:spcPct val="50000"/>
              </a:spcBef>
            </a:pPr>
            <a:r>
              <a:rPr lang="en-GB" sz="1400" dirty="0"/>
              <a:t>Introduced prior to 2013 (</a:t>
            </a:r>
            <a:r>
              <a:rPr lang="en-GB" sz="1400" dirty="0" smtClean="0"/>
              <a:t>147 </a:t>
            </a:r>
            <a:r>
              <a:rPr lang="en-GB" sz="1400" dirty="0"/>
              <a:t>member states or </a:t>
            </a:r>
            <a:r>
              <a:rPr lang="en-GB" sz="1400" dirty="0" smtClean="0"/>
              <a:t>75%)</a:t>
            </a:r>
            <a:endParaRPr lang="en-GB" sz="1200" i="1" dirty="0"/>
          </a:p>
        </p:txBody>
      </p:sp>
      <p:sp>
        <p:nvSpPr>
          <p:cNvPr id="28" name="TextBox 1"/>
          <p:cNvSpPr txBox="1"/>
          <p:nvPr/>
        </p:nvSpPr>
        <p:spPr>
          <a:xfrm>
            <a:off x="128955" y="5197875"/>
            <a:ext cx="3259014" cy="885962"/>
          </a:xfrm>
          <a:prstGeom prst="rect">
            <a:avLst/>
          </a:prstGeom>
          <a:noFill/>
          <a:ln>
            <a:solidFill>
              <a:schemeClr val="tx1"/>
            </a:solidFill>
          </a:ln>
        </p:spPr>
        <p:txBody>
          <a:bodyPr wrap="square" lIns="91008" tIns="45505" rIns="91008" bIns="45505" rtlCol="0">
            <a:spAutoFit/>
          </a:bodyPr>
          <a:lstStyle/>
          <a:p>
            <a:pPr marL="446010" indent="-446010">
              <a:spcBef>
                <a:spcPct val="30000"/>
              </a:spcBef>
            </a:pPr>
            <a:r>
              <a:rPr lang="en-US" sz="1200" dirty="0">
                <a:solidFill>
                  <a:srgbClr val="000000"/>
                </a:solidFill>
              </a:rPr>
              <a:t>2013: Kenya, Rwanda, Sao Tome e</a:t>
            </a:r>
            <a:r>
              <a:rPr lang="en-US" sz="1200" dirty="0" smtClean="0">
                <a:solidFill>
                  <a:srgbClr val="000000"/>
                </a:solidFill>
              </a:rPr>
              <a:t> </a:t>
            </a:r>
            <a:r>
              <a:rPr lang="en-US" sz="1200" dirty="0">
                <a:solidFill>
                  <a:srgbClr val="000000"/>
                </a:solidFill>
              </a:rPr>
              <a:t>Principe, Zambia</a:t>
            </a:r>
          </a:p>
          <a:p>
            <a:pPr marL="446010" indent="-446010">
              <a:spcBef>
                <a:spcPct val="30000"/>
              </a:spcBef>
            </a:pPr>
            <a:r>
              <a:rPr lang="en-US" sz="1200" dirty="0">
                <a:solidFill>
                  <a:srgbClr val="000000"/>
                </a:solidFill>
              </a:rPr>
              <a:t>2014: Burkina Faso, Nepal, Senegal, Sierra Leone, Tanzania</a:t>
            </a:r>
          </a:p>
        </p:txBody>
      </p:sp>
      <p:sp>
        <p:nvSpPr>
          <p:cNvPr id="29" name="Timestamp"/>
          <p:cNvSpPr txBox="1">
            <a:spLocks noChangeArrowheads="1"/>
          </p:cNvSpPr>
          <p:nvPr/>
        </p:nvSpPr>
        <p:spPr bwMode="auto">
          <a:xfrm>
            <a:off x="455614" y="1681206"/>
            <a:ext cx="3938101" cy="273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3393" tIns="51697" rIns="103393" bIns="51697">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100" dirty="0">
                <a:solidFill>
                  <a:schemeClr val="bg1">
                    <a:lumMod val="50000"/>
                  </a:schemeClr>
                </a:solidFill>
                <a:latin typeface="Arial" charset="0"/>
              </a:rPr>
              <a:t>Data in HQ as of  6 September 2013</a:t>
            </a:r>
          </a:p>
        </p:txBody>
      </p:sp>
    </p:spTree>
    <p:extLst>
      <p:ext uri="{BB962C8B-B14F-4D97-AF65-F5344CB8AC3E}">
        <p14:creationId xmlns:p14="http://schemas.microsoft.com/office/powerpoint/2010/main" xmlns="" val="2292423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16737" y="776111"/>
            <a:ext cx="6927005" cy="536222"/>
          </a:xfrm>
        </p:spPr>
        <p:txBody>
          <a:bodyPr/>
          <a:lstStyle/>
          <a:p>
            <a:r>
              <a:rPr lang="en-US" sz="2000" dirty="0"/>
              <a:t>Measles </a:t>
            </a:r>
            <a:r>
              <a:rPr lang="en-US" sz="2000" dirty="0" smtClean="0"/>
              <a:t>campaigns in 32 countries in 2012</a:t>
            </a:r>
            <a:endParaRPr lang="en-US" sz="2000" dirty="0"/>
          </a:p>
        </p:txBody>
      </p:sp>
      <p:sp>
        <p:nvSpPr>
          <p:cNvPr id="4" name="Espace réservé du numéro de diapositive 3"/>
          <p:cNvSpPr>
            <a:spLocks noGrp="1"/>
          </p:cNvSpPr>
          <p:nvPr>
            <p:ph type="sldNum" sz="quarter" idx="16"/>
          </p:nvPr>
        </p:nvSpPr>
        <p:spPr/>
        <p:txBody>
          <a:bodyPr/>
          <a:lstStyle/>
          <a:p>
            <a:fld id="{EAC9EF76-D347-4DE5-8542-F97088302A87}" type="slidenum">
              <a:rPr lang="fr-CH" smtClean="0"/>
              <a:pPr/>
              <a:t>8</a:t>
            </a:fld>
            <a:endParaRPr lang="fr-CH"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260344" y="1750353"/>
            <a:ext cx="8687109" cy="4030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4"/>
          <p:cNvSpPr txBox="1"/>
          <p:nvPr/>
        </p:nvSpPr>
        <p:spPr>
          <a:xfrm>
            <a:off x="3651273" y="4899540"/>
            <a:ext cx="2779171" cy="1182359"/>
          </a:xfrm>
          <a:prstGeom prst="rect">
            <a:avLst/>
          </a:prstGeom>
          <a:noFill/>
          <a:ln>
            <a:noFill/>
          </a:ln>
        </p:spPr>
        <p:txBody>
          <a:bodyPr lIns="104123" tIns="52062" rIns="104123" bIns="52062">
            <a:spAutoFit/>
          </a:bodyPr>
          <a:lstStyle/>
          <a:p>
            <a:pPr rtl="0" fontAlgn="auto">
              <a:spcBef>
                <a:spcPts val="0"/>
              </a:spcBef>
              <a:spcAft>
                <a:spcPts val="0"/>
              </a:spcAft>
              <a:defRPr/>
            </a:pPr>
            <a:r>
              <a:rPr lang="en-US" sz="1400" b="0" dirty="0">
                <a:solidFill>
                  <a:prstClr val="black"/>
                </a:solidFill>
                <a:latin typeface="Calibri"/>
              </a:rPr>
              <a:t>Vitamin A – </a:t>
            </a:r>
            <a:r>
              <a:rPr lang="en-US" sz="1400" b="0" dirty="0" smtClean="0">
                <a:solidFill>
                  <a:prstClr val="black"/>
                </a:solidFill>
                <a:latin typeface="Calibri"/>
              </a:rPr>
              <a:t>18</a:t>
            </a:r>
            <a:endParaRPr lang="en-US" sz="1400" b="0" dirty="0">
              <a:solidFill>
                <a:prstClr val="black"/>
              </a:solidFill>
              <a:latin typeface="Calibri"/>
            </a:endParaRPr>
          </a:p>
          <a:p>
            <a:pPr rtl="0" fontAlgn="auto">
              <a:spcBef>
                <a:spcPts val="0"/>
              </a:spcBef>
              <a:spcAft>
                <a:spcPts val="0"/>
              </a:spcAft>
              <a:defRPr/>
            </a:pPr>
            <a:r>
              <a:rPr lang="en-US" sz="1400" b="0" dirty="0">
                <a:solidFill>
                  <a:prstClr val="black"/>
                </a:solidFill>
                <a:latin typeface="Calibri"/>
              </a:rPr>
              <a:t>De-worming – </a:t>
            </a:r>
            <a:r>
              <a:rPr lang="en-US" sz="1400" b="0" dirty="0" smtClean="0">
                <a:solidFill>
                  <a:prstClr val="black"/>
                </a:solidFill>
                <a:latin typeface="Calibri"/>
              </a:rPr>
              <a:t>11</a:t>
            </a:r>
            <a:endParaRPr lang="en-US" sz="1400" b="0" dirty="0">
              <a:solidFill>
                <a:prstClr val="black"/>
              </a:solidFill>
              <a:latin typeface="Calibri"/>
            </a:endParaRPr>
          </a:p>
          <a:p>
            <a:pPr rtl="0" fontAlgn="auto">
              <a:spcBef>
                <a:spcPts val="0"/>
              </a:spcBef>
              <a:spcAft>
                <a:spcPts val="0"/>
              </a:spcAft>
              <a:defRPr/>
            </a:pPr>
            <a:r>
              <a:rPr lang="en-US" sz="1400" b="0" dirty="0">
                <a:solidFill>
                  <a:prstClr val="black"/>
                </a:solidFill>
                <a:latin typeface="Calibri"/>
              </a:rPr>
              <a:t>Bed nets – </a:t>
            </a:r>
            <a:r>
              <a:rPr lang="en-US" sz="1400" b="0" dirty="0" smtClean="0">
                <a:solidFill>
                  <a:prstClr val="black"/>
                </a:solidFill>
                <a:latin typeface="Calibri"/>
              </a:rPr>
              <a:t>1</a:t>
            </a:r>
            <a:endParaRPr lang="en-US" sz="1400" b="0" dirty="0">
              <a:solidFill>
                <a:prstClr val="black"/>
              </a:solidFill>
              <a:latin typeface="Calibri"/>
            </a:endParaRPr>
          </a:p>
          <a:p>
            <a:pPr rtl="0" fontAlgn="auto">
              <a:spcBef>
                <a:spcPts val="0"/>
              </a:spcBef>
              <a:spcAft>
                <a:spcPts val="0"/>
              </a:spcAft>
              <a:defRPr/>
            </a:pPr>
            <a:r>
              <a:rPr lang="en-US" sz="1400" b="0" dirty="0">
                <a:solidFill>
                  <a:prstClr val="black"/>
                </a:solidFill>
                <a:latin typeface="Calibri"/>
              </a:rPr>
              <a:t>OPV – </a:t>
            </a:r>
            <a:r>
              <a:rPr lang="en-US" sz="1400" b="0" dirty="0" smtClean="0">
                <a:solidFill>
                  <a:prstClr val="black"/>
                </a:solidFill>
                <a:latin typeface="Calibri"/>
              </a:rPr>
              <a:t>18</a:t>
            </a:r>
            <a:endParaRPr lang="en-US" sz="1400" b="0" dirty="0">
              <a:solidFill>
                <a:prstClr val="black"/>
              </a:solidFill>
              <a:latin typeface="Calibri"/>
            </a:endParaRPr>
          </a:p>
          <a:p>
            <a:pPr rtl="0" fontAlgn="auto">
              <a:spcBef>
                <a:spcPts val="0"/>
              </a:spcBef>
              <a:spcAft>
                <a:spcPts val="0"/>
              </a:spcAft>
              <a:defRPr/>
            </a:pPr>
            <a:r>
              <a:rPr lang="en-US" sz="1400" b="0" dirty="0">
                <a:solidFill>
                  <a:prstClr val="black"/>
                </a:solidFill>
                <a:latin typeface="Calibri"/>
              </a:rPr>
              <a:t>Other interventions </a:t>
            </a:r>
            <a:r>
              <a:rPr lang="en-US" sz="1400" b="0" dirty="0" smtClean="0">
                <a:solidFill>
                  <a:prstClr val="black"/>
                </a:solidFill>
                <a:latin typeface="Calibri"/>
              </a:rPr>
              <a:t>-8 </a:t>
            </a:r>
            <a:endParaRPr lang="en-US" sz="1400" b="0" dirty="0">
              <a:solidFill>
                <a:prstClr val="black"/>
              </a:solidFill>
              <a:latin typeface="Calibri"/>
            </a:endParaRPr>
          </a:p>
        </p:txBody>
      </p:sp>
      <p:sp>
        <p:nvSpPr>
          <p:cNvPr id="7" name="Rectangle 8"/>
          <p:cNvSpPr>
            <a:spLocks noChangeArrowheads="1"/>
          </p:cNvSpPr>
          <p:nvPr/>
        </p:nvSpPr>
        <p:spPr bwMode="auto">
          <a:xfrm>
            <a:off x="149143" y="5569524"/>
            <a:ext cx="625639" cy="185531"/>
          </a:xfrm>
          <a:prstGeom prst="rect">
            <a:avLst/>
          </a:prstGeom>
          <a:solidFill>
            <a:srgbClr val="E1E1E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3411" tIns="51706" rIns="103411" bIns="51706" anchor="ctr"/>
          <a:lstStyle/>
          <a:p>
            <a:endParaRPr lang="en-US" b="0"/>
          </a:p>
        </p:txBody>
      </p:sp>
      <p:sp>
        <p:nvSpPr>
          <p:cNvPr id="8" name="Rectangle 10"/>
          <p:cNvSpPr>
            <a:spLocks noChangeArrowheads="1"/>
          </p:cNvSpPr>
          <p:nvPr/>
        </p:nvSpPr>
        <p:spPr bwMode="auto">
          <a:xfrm>
            <a:off x="149143" y="5837811"/>
            <a:ext cx="625639" cy="185531"/>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3411" tIns="51706" rIns="103411" bIns="51706" anchor="ctr"/>
          <a:lstStyle/>
          <a:p>
            <a:endParaRPr lang="en-US" b="0"/>
          </a:p>
        </p:txBody>
      </p:sp>
      <p:sp>
        <p:nvSpPr>
          <p:cNvPr id="9" name="Rectangle 8"/>
          <p:cNvSpPr>
            <a:spLocks noChangeArrowheads="1"/>
          </p:cNvSpPr>
          <p:nvPr/>
        </p:nvSpPr>
        <p:spPr bwMode="auto">
          <a:xfrm>
            <a:off x="149143" y="5285212"/>
            <a:ext cx="625639" cy="185531"/>
          </a:xfrm>
          <a:prstGeom prst="rect">
            <a:avLst/>
          </a:prstGeom>
          <a:solidFill>
            <a:srgbClr val="FCFAB3"/>
          </a:solidFill>
          <a:ln w="9525">
            <a:solidFill>
              <a:schemeClr val="tx1"/>
            </a:solidFill>
            <a:miter lim="800000"/>
            <a:headEnd/>
            <a:tailEnd/>
          </a:ln>
          <a:effectLst/>
        </p:spPr>
        <p:txBody>
          <a:bodyPr wrap="none" lIns="103411" tIns="51706" rIns="103411" bIns="51706" anchor="ctr"/>
          <a:lstStyle/>
          <a:p>
            <a:endParaRPr lang="en-US" b="0"/>
          </a:p>
        </p:txBody>
      </p:sp>
      <p:sp>
        <p:nvSpPr>
          <p:cNvPr id="10" name="Rectangle 8"/>
          <p:cNvSpPr>
            <a:spLocks noChangeArrowheads="1"/>
          </p:cNvSpPr>
          <p:nvPr/>
        </p:nvSpPr>
        <p:spPr bwMode="auto">
          <a:xfrm>
            <a:off x="149143" y="5018812"/>
            <a:ext cx="625639" cy="185531"/>
          </a:xfrm>
          <a:prstGeom prst="rect">
            <a:avLst/>
          </a:prstGeom>
          <a:solidFill>
            <a:srgbClr val="FCB3F6"/>
          </a:solidFill>
          <a:ln w="9525">
            <a:solidFill>
              <a:schemeClr val="tx1"/>
            </a:solidFill>
            <a:miter lim="800000"/>
            <a:headEnd/>
            <a:tailEnd/>
          </a:ln>
          <a:effectLst/>
        </p:spPr>
        <p:txBody>
          <a:bodyPr wrap="none" lIns="103411" tIns="51706" rIns="103411" bIns="51706" anchor="ctr"/>
          <a:lstStyle/>
          <a:p>
            <a:endParaRPr lang="en-US" b="0"/>
          </a:p>
        </p:txBody>
      </p:sp>
      <p:sp>
        <p:nvSpPr>
          <p:cNvPr id="11" name="TextBox 701540"/>
          <p:cNvSpPr txBox="1"/>
          <p:nvPr/>
        </p:nvSpPr>
        <p:spPr>
          <a:xfrm>
            <a:off x="822960" y="5769231"/>
            <a:ext cx="1771650" cy="307777"/>
          </a:xfrm>
          <a:prstGeom prst="rect">
            <a:avLst/>
          </a:prstGeom>
          <a:noFill/>
        </p:spPr>
        <p:txBody>
          <a:bodyPr wrap="square" rtlCol="0">
            <a:spAutoFit/>
          </a:bodyPr>
          <a:lstStyle/>
          <a:p>
            <a:r>
              <a:rPr lang="en-US" sz="1400" b="0" dirty="0" smtClean="0">
                <a:solidFill>
                  <a:schemeClr val="tx1"/>
                </a:solidFill>
              </a:rPr>
              <a:t>Not Applicable</a:t>
            </a:r>
            <a:endParaRPr lang="en-US" sz="1400" b="0" dirty="0">
              <a:solidFill>
                <a:schemeClr val="tx1"/>
              </a:solidFill>
            </a:endParaRPr>
          </a:p>
        </p:txBody>
      </p:sp>
      <p:sp>
        <p:nvSpPr>
          <p:cNvPr id="12" name="TextBox 170"/>
          <p:cNvSpPr txBox="1"/>
          <p:nvPr/>
        </p:nvSpPr>
        <p:spPr>
          <a:xfrm>
            <a:off x="822960" y="5508400"/>
            <a:ext cx="1771650" cy="307777"/>
          </a:xfrm>
          <a:prstGeom prst="rect">
            <a:avLst/>
          </a:prstGeom>
          <a:noFill/>
        </p:spPr>
        <p:txBody>
          <a:bodyPr wrap="square" rtlCol="0">
            <a:spAutoFit/>
          </a:bodyPr>
          <a:lstStyle/>
          <a:p>
            <a:r>
              <a:rPr lang="en-US" sz="1400" b="0" dirty="0" smtClean="0">
                <a:solidFill>
                  <a:schemeClr val="tx1"/>
                </a:solidFill>
              </a:rPr>
              <a:t>Not Available</a:t>
            </a:r>
            <a:endParaRPr lang="en-US" sz="1400" b="0" dirty="0">
              <a:solidFill>
                <a:schemeClr val="tx1"/>
              </a:solidFill>
            </a:endParaRPr>
          </a:p>
        </p:txBody>
      </p:sp>
      <p:sp>
        <p:nvSpPr>
          <p:cNvPr id="13" name="Rectangle 8"/>
          <p:cNvSpPr>
            <a:spLocks noChangeArrowheads="1"/>
          </p:cNvSpPr>
          <p:nvPr/>
        </p:nvSpPr>
        <p:spPr bwMode="auto">
          <a:xfrm>
            <a:off x="149143" y="4748202"/>
            <a:ext cx="625639" cy="185531"/>
          </a:xfrm>
          <a:prstGeom prst="rect">
            <a:avLst/>
          </a:prstGeom>
          <a:solidFill>
            <a:srgbClr val="C0ECFC"/>
          </a:solidFill>
          <a:ln w="9525">
            <a:solidFill>
              <a:schemeClr val="tx1"/>
            </a:solidFill>
            <a:miter lim="800000"/>
            <a:headEnd/>
            <a:tailEnd/>
          </a:ln>
          <a:effectLst/>
        </p:spPr>
        <p:txBody>
          <a:bodyPr wrap="none" lIns="103411" tIns="51706" rIns="103411" bIns="51706" anchor="ctr"/>
          <a:lstStyle/>
          <a:p>
            <a:endParaRPr lang="en-US" b="0"/>
          </a:p>
        </p:txBody>
      </p:sp>
      <p:sp>
        <p:nvSpPr>
          <p:cNvPr id="14" name="TextBox 172"/>
          <p:cNvSpPr txBox="1"/>
          <p:nvPr/>
        </p:nvSpPr>
        <p:spPr>
          <a:xfrm>
            <a:off x="774782" y="4696747"/>
            <a:ext cx="1771650" cy="307777"/>
          </a:xfrm>
          <a:prstGeom prst="rect">
            <a:avLst/>
          </a:prstGeom>
          <a:noFill/>
        </p:spPr>
        <p:txBody>
          <a:bodyPr wrap="square" rtlCol="0">
            <a:spAutoFit/>
          </a:bodyPr>
          <a:lstStyle/>
          <a:p>
            <a:r>
              <a:rPr lang="en-US" sz="1400" b="0" dirty="0" smtClean="0">
                <a:solidFill>
                  <a:schemeClr val="tx1"/>
                </a:solidFill>
              </a:rPr>
              <a:t> Measles (10)</a:t>
            </a:r>
            <a:endParaRPr lang="en-US" sz="1400" b="0" dirty="0">
              <a:solidFill>
                <a:schemeClr val="tx1"/>
              </a:solidFill>
            </a:endParaRPr>
          </a:p>
        </p:txBody>
      </p:sp>
      <p:sp>
        <p:nvSpPr>
          <p:cNvPr id="15" name="TextBox 173"/>
          <p:cNvSpPr txBox="1"/>
          <p:nvPr/>
        </p:nvSpPr>
        <p:spPr>
          <a:xfrm>
            <a:off x="822960" y="4970897"/>
            <a:ext cx="2048828" cy="307777"/>
          </a:xfrm>
          <a:prstGeom prst="rect">
            <a:avLst/>
          </a:prstGeom>
          <a:noFill/>
        </p:spPr>
        <p:txBody>
          <a:bodyPr wrap="square" rtlCol="0">
            <a:spAutoFit/>
          </a:bodyPr>
          <a:lstStyle/>
          <a:p>
            <a:r>
              <a:rPr lang="en-US" sz="1400" b="0" dirty="0" smtClean="0">
                <a:solidFill>
                  <a:schemeClr val="tx1"/>
                </a:solidFill>
              </a:rPr>
              <a:t>Measles and OPV (15)</a:t>
            </a:r>
            <a:endParaRPr lang="en-US" sz="1400" b="0" dirty="0">
              <a:solidFill>
                <a:schemeClr val="tx1"/>
              </a:solidFill>
            </a:endParaRPr>
          </a:p>
        </p:txBody>
      </p:sp>
      <p:sp>
        <p:nvSpPr>
          <p:cNvPr id="16" name="TextBox 174"/>
          <p:cNvSpPr txBox="1"/>
          <p:nvPr/>
        </p:nvSpPr>
        <p:spPr>
          <a:xfrm>
            <a:off x="818044" y="5231368"/>
            <a:ext cx="2279486" cy="307777"/>
          </a:xfrm>
          <a:prstGeom prst="rect">
            <a:avLst/>
          </a:prstGeom>
          <a:noFill/>
        </p:spPr>
        <p:txBody>
          <a:bodyPr wrap="square" rtlCol="0">
            <a:spAutoFit/>
          </a:bodyPr>
          <a:lstStyle/>
          <a:p>
            <a:r>
              <a:rPr lang="en-US" sz="1400" b="0" dirty="0" smtClean="0">
                <a:solidFill>
                  <a:schemeClr val="tx1"/>
                </a:solidFill>
              </a:rPr>
              <a:t>Measles and Rubella (7)</a:t>
            </a:r>
            <a:endParaRPr lang="en-US" sz="1400" b="0" dirty="0">
              <a:solidFill>
                <a:schemeClr val="tx1"/>
              </a:solidFill>
            </a:endParaRPr>
          </a:p>
        </p:txBody>
      </p:sp>
      <p:sp>
        <p:nvSpPr>
          <p:cNvPr id="5" name="Parallélogramme 4"/>
          <p:cNvSpPr/>
          <p:nvPr/>
        </p:nvSpPr>
        <p:spPr>
          <a:xfrm>
            <a:off x="149142" y="3224477"/>
            <a:ext cx="2445467" cy="1100138"/>
          </a:xfrm>
          <a:prstGeom prst="parallelogram">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26 of 32 SIAs integrated 1 or more other interventions</a:t>
            </a:r>
            <a:endParaRPr lang="en-US" b="1" dirty="0"/>
          </a:p>
        </p:txBody>
      </p:sp>
      <p:sp>
        <p:nvSpPr>
          <p:cNvPr id="18" name="Parallélogramme 17"/>
          <p:cNvSpPr/>
          <p:nvPr/>
        </p:nvSpPr>
        <p:spPr>
          <a:xfrm>
            <a:off x="1660607" y="1764641"/>
            <a:ext cx="4657724" cy="1071562"/>
          </a:xfrm>
          <a:prstGeom prst="parallelogram">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a:t>112 </a:t>
            </a:r>
            <a:r>
              <a:rPr lang="en-US" b="1" dirty="0" smtClean="0"/>
              <a:t>million children </a:t>
            </a:r>
            <a:r>
              <a:rPr lang="en-US" b="1" dirty="0"/>
              <a:t>reached</a:t>
            </a:r>
          </a:p>
          <a:p>
            <a:pPr algn="ctr"/>
            <a:r>
              <a:rPr lang="en-US" b="1" dirty="0" smtClean="0"/>
              <a:t>20 </a:t>
            </a:r>
            <a:r>
              <a:rPr lang="en-US" b="1" dirty="0"/>
              <a:t>(63%) attained 95% </a:t>
            </a:r>
            <a:r>
              <a:rPr lang="en-US" b="1" dirty="0" smtClean="0"/>
              <a:t>coverage</a:t>
            </a:r>
          </a:p>
          <a:p>
            <a:pPr algn="ctr"/>
            <a:r>
              <a:rPr lang="en-US" b="1" dirty="0"/>
              <a:t>14 (44%) with coverage </a:t>
            </a:r>
            <a:r>
              <a:rPr lang="en-US" b="1" dirty="0" smtClean="0"/>
              <a:t>survey</a:t>
            </a:r>
            <a:endParaRPr lang="en-US" b="1" dirty="0"/>
          </a:p>
        </p:txBody>
      </p:sp>
    </p:spTree>
    <p:extLst>
      <p:ext uri="{BB962C8B-B14F-4D97-AF65-F5344CB8AC3E}">
        <p14:creationId xmlns:p14="http://schemas.microsoft.com/office/powerpoint/2010/main" xmlns="" val="19757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1"/>
            <p:extLst>
              <p:ext uri="{D42A27DB-BD31-4B8C-83A1-F6EECF244321}">
                <p14:modId xmlns:p14="http://schemas.microsoft.com/office/powerpoint/2010/main" xmlns="" val="1930458010"/>
              </p:ext>
            </p:extLst>
          </p:nvPr>
        </p:nvGraphicFramePr>
        <p:xfrm>
          <a:off x="446089" y="1828800"/>
          <a:ext cx="8218487" cy="4027488"/>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texte 2"/>
          <p:cNvSpPr>
            <a:spLocks noGrp="1"/>
          </p:cNvSpPr>
          <p:nvPr>
            <p:ph type="body" sz="quarter" idx="13"/>
          </p:nvPr>
        </p:nvSpPr>
        <p:spPr/>
        <p:txBody>
          <a:bodyPr/>
          <a:lstStyle/>
          <a:p>
            <a:r>
              <a:rPr lang="en-US" sz="1800" dirty="0"/>
              <a:t>Reported </a:t>
            </a:r>
            <a:r>
              <a:rPr lang="en-US" sz="1800" dirty="0" smtClean="0"/>
              <a:t>cases </a:t>
            </a:r>
            <a:r>
              <a:rPr lang="en-US" sz="1800" dirty="0"/>
              <a:t>i</a:t>
            </a:r>
            <a:r>
              <a:rPr lang="en-US" sz="1800" dirty="0" smtClean="0"/>
              <a:t>ncreased </a:t>
            </a:r>
            <a:r>
              <a:rPr lang="en-US" sz="1800" dirty="0"/>
              <a:t>in 2010 and 2011, but</a:t>
            </a:r>
            <a:br>
              <a:rPr lang="en-US" sz="1800" dirty="0"/>
            </a:br>
            <a:r>
              <a:rPr lang="en-US" sz="1800" i="1" dirty="0"/>
              <a:t>provisional total lower for 2012*</a:t>
            </a:r>
            <a:endParaRPr lang="fr-CH" sz="1800" i="1" dirty="0"/>
          </a:p>
        </p:txBody>
      </p:sp>
      <p:sp>
        <p:nvSpPr>
          <p:cNvPr id="4" name="Espace réservé du numéro de diapositive 3"/>
          <p:cNvSpPr>
            <a:spLocks noGrp="1"/>
          </p:cNvSpPr>
          <p:nvPr>
            <p:ph type="sldNum" sz="quarter" idx="16"/>
          </p:nvPr>
        </p:nvSpPr>
        <p:spPr/>
        <p:txBody>
          <a:bodyPr/>
          <a:lstStyle/>
          <a:p>
            <a:fld id="{EAC9EF76-D347-4DE5-8542-F97088302A87}" type="slidenum">
              <a:rPr lang="fr-CH" smtClean="0"/>
              <a:pPr/>
              <a:t>9</a:t>
            </a:fld>
            <a:endParaRPr lang="fr-CH" dirty="0"/>
          </a:p>
        </p:txBody>
      </p:sp>
      <p:sp>
        <p:nvSpPr>
          <p:cNvPr id="6" name="Slide Number Placeholder 2"/>
          <p:cNvSpPr txBox="1">
            <a:spLocks/>
          </p:cNvSpPr>
          <p:nvPr/>
        </p:nvSpPr>
        <p:spPr>
          <a:xfrm>
            <a:off x="445347" y="5759903"/>
            <a:ext cx="7030647" cy="402567"/>
          </a:xfrm>
          <a:prstGeom prst="rect">
            <a:avLst/>
          </a:prstGeom>
        </p:spPr>
        <p:txBody>
          <a:bodyPr vert="horz" lIns="103502" tIns="51751" rIns="103502" bIns="51751"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200" dirty="0">
                <a:solidFill>
                  <a:schemeClr val="bg1">
                    <a:lumMod val="50000"/>
                  </a:schemeClr>
                </a:solidFill>
              </a:rPr>
              <a:t>*2012 data are provisional, includes reports from 181/194 countries</a:t>
            </a:r>
          </a:p>
        </p:txBody>
      </p:sp>
      <p:sp>
        <p:nvSpPr>
          <p:cNvPr id="7" name="Rectangle 6"/>
          <p:cNvSpPr/>
          <p:nvPr/>
        </p:nvSpPr>
        <p:spPr>
          <a:xfrm>
            <a:off x="3317875" y="1644432"/>
            <a:ext cx="5346700" cy="368720"/>
          </a:xfrm>
          <a:prstGeom prst="rect">
            <a:avLst/>
          </a:prstGeom>
          <a:ln>
            <a:solidFill>
              <a:schemeClr val="tx1"/>
            </a:solidFill>
          </a:ln>
        </p:spPr>
        <p:txBody>
          <a:bodyPr lIns="90832" tIns="45417" rIns="90832" bIns="45417">
            <a:spAutoFit/>
          </a:bodyPr>
          <a:lstStyle/>
          <a:p>
            <a:pPr algn="r" rtl="0"/>
            <a:r>
              <a:rPr lang="en-US" b="0" dirty="0">
                <a:solidFill>
                  <a:prstClr val="black"/>
                </a:solidFill>
                <a:latin typeface="Calibri"/>
                <a:ea typeface="+mj-ea"/>
                <a:cs typeface="+mj-cs"/>
              </a:rPr>
              <a:t>Reported measles cases by WHO Region, 2000-2012</a:t>
            </a:r>
            <a:endParaRPr lang="en-US" sz="2400" dirty="0"/>
          </a:p>
        </p:txBody>
      </p:sp>
    </p:spTree>
    <p:extLst>
      <p:ext uri="{BB962C8B-B14F-4D97-AF65-F5344CB8AC3E}">
        <p14:creationId xmlns:p14="http://schemas.microsoft.com/office/powerpoint/2010/main" xmlns="" val="1113147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2">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3">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lide 1.1">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lide 2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Slide 3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lide 3.2">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2516</TotalTime>
  <Words>1929</Words>
  <Application>Microsoft Office PowerPoint</Application>
  <PresentationFormat>On-screen Show (4:3)</PresentationFormat>
  <Paragraphs>274</Paragraphs>
  <Slides>27</Slides>
  <Notes>2</Notes>
  <HiddenSlides>0</HiddenSlides>
  <MMClips>0</MMClips>
  <ScaleCrop>false</ScaleCrop>
  <HeadingPairs>
    <vt:vector size="4" baseType="variant">
      <vt:variant>
        <vt:lpstr>Theme</vt:lpstr>
      </vt:variant>
      <vt:variant>
        <vt:i4>9</vt:i4>
      </vt:variant>
      <vt:variant>
        <vt:lpstr>Slide Titles</vt:lpstr>
      </vt:variant>
      <vt:variant>
        <vt:i4>27</vt:i4>
      </vt:variant>
    </vt:vector>
  </HeadingPairs>
  <TitlesOfParts>
    <vt:vector size="36" baseType="lpstr">
      <vt:lpstr>Title 2</vt:lpstr>
      <vt:lpstr>Title 3</vt:lpstr>
      <vt:lpstr>Slide 1 Plain</vt:lpstr>
      <vt:lpstr>Slide 1.1</vt:lpstr>
      <vt:lpstr>Slide 2 Plain</vt:lpstr>
      <vt:lpstr>Slide 3 Plain</vt:lpstr>
      <vt:lpstr>Slide 3.2</vt:lpstr>
      <vt:lpstr>Thème Office</vt:lpstr>
      <vt:lpstr>4_Office Theme</vt:lpstr>
      <vt:lpstr>Progress in creating a world free of measles, rubella and congenital rubella syndrome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Reported Measles Incidence Rate* (Jul 2012 – Jun 2013) Reported Measles Cases in 15 Large Outbreaks since Jan 2012</vt:lpstr>
      <vt:lpstr>Slide 18</vt:lpstr>
      <vt:lpstr>Slide 19</vt:lpstr>
      <vt:lpstr>Slide 20</vt:lpstr>
      <vt:lpstr>Slide 21</vt:lpstr>
      <vt:lpstr>Slide 22</vt:lpstr>
      <vt:lpstr>Slide 23</vt:lpstr>
      <vt:lpstr>Slide 24</vt:lpstr>
      <vt:lpstr>Slide 25</vt:lpstr>
      <vt:lpstr>Slide 26</vt:lpstr>
      <vt:lpstr>Slide 27</vt:lpstr>
    </vt:vector>
  </TitlesOfParts>
  <Company>Cabin + Cub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Valerie Thai</dc:creator>
  <cp:lastModifiedBy>MRIMeeting</cp:lastModifiedBy>
  <cp:revision>249</cp:revision>
  <dcterms:created xsi:type="dcterms:W3CDTF">2013-04-22T22:11:39Z</dcterms:created>
  <dcterms:modified xsi:type="dcterms:W3CDTF">2013-09-10T13:02:49Z</dcterms:modified>
</cp:coreProperties>
</file>