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519" r:id="rId3"/>
    <p:sldId id="520" r:id="rId4"/>
    <p:sldId id="521" r:id="rId5"/>
    <p:sldId id="524" r:id="rId6"/>
  </p:sldIdLst>
  <p:sldSz cx="10058400" cy="64008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aragary" initials="JB" lastIdx="1" clrIdx="0"/>
  <p:cmAuthor id="1" name="Administrator" initials="A" lastIdx="6" clrIdx="1"/>
  <p:cmAuthor id="2" name="neil.watson" initials="n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E"/>
    <a:srgbClr val="ED1B24"/>
    <a:srgbClr val="6D6E70"/>
    <a:srgbClr val="D7D7D8"/>
    <a:srgbClr val="9F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4288" autoAdjust="0"/>
  </p:normalViewPr>
  <p:slideViewPr>
    <p:cSldViewPr snapToObjects="1">
      <p:cViewPr>
        <p:scale>
          <a:sx n="125" d="100"/>
          <a:sy n="125" d="100"/>
        </p:scale>
        <p:origin x="824" y="144"/>
      </p:cViewPr>
      <p:guideLst>
        <p:guide orient="horz" pos="201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1860" y="-96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E7054F-D59D-417A-8141-7E2A0DE7B85E}" type="datetimeFigureOut">
              <a:rPr lang="en-US"/>
              <a:pPr>
                <a:defRPr/>
              </a:pPr>
              <a:t>8/29/17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7005AA-7E3C-4A63-A784-DE7E049DF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7BD978-3461-4A48-9C24-A7D6D5F3745E}" type="datetimeFigureOut">
              <a:rPr lang="en-US"/>
              <a:pPr>
                <a:defRPr/>
              </a:pPr>
              <a:t>8/29/17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696913"/>
            <a:ext cx="5476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6FB7DD-A19B-4B0D-88DE-32C167A84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24">
              <a:defRPr/>
            </a:pPr>
            <a:r>
              <a:rPr lang="en-US" baseline="0" dirty="0" smtClean="0">
                <a:latin typeface="Calibri" pitchFamily="34" charset="0"/>
              </a:rPr>
              <a:t>Opening slide (0 min)</a:t>
            </a:r>
            <a:endParaRPr lang="en-US" baseline="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FB7DD-A19B-4B0D-88DE-32C167A84A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Kathy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Introduce 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Explain our role as Independent Monitors</a:t>
            </a:r>
            <a:r>
              <a:rPr lang="en-US" baseline="0" dirty="0" smtClean="0"/>
              <a:t> for M&amp;RI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Share how we are making a difference (5 mins)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FB7DD-A19B-4B0D-88DE-32C167A84A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7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 </a:t>
            </a:r>
          </a:p>
          <a:p>
            <a:r>
              <a:rPr lang="en-US" dirty="0" smtClean="0"/>
              <a:t>Share story of </a:t>
            </a:r>
            <a:r>
              <a:rPr lang="en-US" dirty="0" err="1" smtClean="0"/>
              <a:t>Chimwala</a:t>
            </a:r>
            <a:r>
              <a:rPr lang="en-US" dirty="0" smtClean="0"/>
              <a:t>. (5 mins)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FB7DD-A19B-4B0D-88DE-32C167A84A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4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24">
              <a:defRPr/>
            </a:pPr>
            <a:r>
              <a:rPr lang="en-US" baseline="0" dirty="0" smtClean="0">
                <a:latin typeface="Calibri" pitchFamily="34" charset="0"/>
              </a:rPr>
              <a:t>Kathy</a:t>
            </a:r>
          </a:p>
          <a:p>
            <a:pPr defTabSz="457124">
              <a:defRPr/>
            </a:pPr>
            <a:r>
              <a:rPr lang="en-US" baseline="0" dirty="0" smtClean="0">
                <a:latin typeface="Calibri" pitchFamily="34" charset="0"/>
              </a:rPr>
              <a:t>Closing remarks: power of the individual volunteer and donor. (1 min)</a:t>
            </a:r>
            <a:endParaRPr lang="en-US" baseline="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FB7DD-A19B-4B0D-88DE-32C167A84A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4648200"/>
            <a:ext cx="10058400" cy="1752600"/>
          </a:xfrm>
          <a:prstGeom prst="rect">
            <a:avLst/>
          </a:prstGeom>
          <a:solidFill>
            <a:srgbClr val="D7D7D8">
              <a:alpha val="50000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029077"/>
            <a:ext cx="2514600" cy="114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113213"/>
            <a:ext cx="8548687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713038"/>
            <a:ext cx="8548687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93838"/>
            <a:ext cx="4449762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93838"/>
            <a:ext cx="4449763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433513"/>
            <a:ext cx="4443412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030413"/>
            <a:ext cx="44434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433513"/>
            <a:ext cx="4445000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030413"/>
            <a:ext cx="4445000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55588"/>
            <a:ext cx="3308350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55588"/>
            <a:ext cx="5622925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339850"/>
            <a:ext cx="330835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479925"/>
            <a:ext cx="6035675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71500"/>
            <a:ext cx="6035675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010150"/>
            <a:ext cx="6035675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55588"/>
            <a:ext cx="2262188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55588"/>
            <a:ext cx="6637337" cy="5462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304800" y="304800"/>
            <a:ext cx="5943600" cy="5811838"/>
          </a:xfrm>
          <a:prstGeom prst="rect">
            <a:avLst/>
          </a:prstGeom>
          <a:solidFill>
            <a:srgbClr val="D7D7D8">
              <a:alpha val="49804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457200" y="5791200"/>
            <a:ext cx="2403475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E133FF2-23DD-4C22-8B2D-E1D426B71982}" type="slidenum">
              <a:rPr lang="en-US" sz="750" smtClean="0">
                <a:solidFill>
                  <a:srgbClr val="9F9FA3"/>
                </a:solidFill>
                <a:latin typeface="Georgia"/>
                <a:cs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750" dirty="0" smtClean="0">
                <a:solidFill>
                  <a:srgbClr val="9F9FA3"/>
                </a:solidFill>
                <a:latin typeface="Georgia"/>
                <a:cs typeface="Georgia"/>
              </a:rPr>
              <a:t>  |  American Red Cross Partnership Opportunity</a:t>
            </a:r>
            <a:endParaRPr lang="en-US" sz="1000" dirty="0">
              <a:solidFill>
                <a:srgbClr val="9F9FA3"/>
              </a:solidFill>
              <a:latin typeface="Georgia"/>
              <a:cs typeface="Georgia"/>
            </a:endParaRPr>
          </a:p>
        </p:txBody>
      </p:sp>
      <p:pic>
        <p:nvPicPr>
          <p:cNvPr id="6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88" y="450850"/>
            <a:ext cx="132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19200"/>
            <a:ext cx="4983480" cy="1066800"/>
          </a:xfrm>
          <a:prstGeom prst="rect">
            <a:avLst/>
          </a:prstGeom>
        </p:spPr>
        <p:txBody>
          <a:bodyPr/>
          <a:lstStyle>
            <a:lvl1pPr algn="l">
              <a:lnSpc>
                <a:spcPts val="3860"/>
              </a:lnSpc>
              <a:defRPr sz="3800" b="1" spc="-100">
                <a:solidFill>
                  <a:srgbClr val="ED1B2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362199"/>
            <a:ext cx="4983480" cy="3276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304800" y="304800"/>
            <a:ext cx="5943600" cy="5811838"/>
          </a:xfrm>
          <a:prstGeom prst="rect">
            <a:avLst/>
          </a:prstGeom>
          <a:solidFill>
            <a:srgbClr val="D7D7D8">
              <a:alpha val="50000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457200" y="5791200"/>
            <a:ext cx="2378075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32E8D5C-8BED-46E9-A3C5-638523F03DDE}" type="slidenum">
              <a:rPr lang="en-US" sz="750" smtClean="0">
                <a:solidFill>
                  <a:srgbClr val="9F9FA3"/>
                </a:solidFill>
                <a:latin typeface="Georgia"/>
                <a:cs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750" dirty="0" smtClean="0">
                <a:solidFill>
                  <a:srgbClr val="9F9FA3"/>
                </a:solidFill>
                <a:latin typeface="Georgia"/>
                <a:cs typeface="Georgia"/>
              </a:rPr>
              <a:t> |  American Red Cross Partnership Opportunity</a:t>
            </a:r>
            <a:endParaRPr lang="en-US" sz="1000" dirty="0">
              <a:solidFill>
                <a:srgbClr val="9F9FA3"/>
              </a:solidFill>
              <a:latin typeface="Georgia"/>
              <a:cs typeface="Georgia"/>
            </a:endParaRPr>
          </a:p>
        </p:txBody>
      </p:sp>
      <p:pic>
        <p:nvPicPr>
          <p:cNvPr id="6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88" y="450850"/>
            <a:ext cx="132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19200"/>
            <a:ext cx="4983480" cy="1066800"/>
          </a:xfrm>
          <a:prstGeom prst="rect">
            <a:avLst/>
          </a:prstGeom>
        </p:spPr>
        <p:txBody>
          <a:bodyPr/>
          <a:lstStyle>
            <a:lvl1pPr algn="l">
              <a:lnSpc>
                <a:spcPts val="3860"/>
              </a:lnSpc>
              <a:defRPr sz="3800" b="1" spc="-100">
                <a:solidFill>
                  <a:srgbClr val="ED1B2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5320" y="2362199"/>
            <a:ext cx="4983480" cy="3276601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1pPr>
            <a:lvl2pPr marL="687388" indent="-230188"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2pPr>
            <a:lvl3pPr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3pPr>
            <a:lvl4pPr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304800" y="304800"/>
            <a:ext cx="9448800" cy="5811838"/>
          </a:xfrm>
          <a:prstGeom prst="rect">
            <a:avLst/>
          </a:prstGeom>
          <a:solidFill>
            <a:srgbClr val="D7D7D8">
              <a:alpha val="50000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457200" y="5791200"/>
            <a:ext cx="2403475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1BDB45-8520-4D98-945C-CBE43B708752}" type="slidenum">
              <a:rPr lang="en-US" sz="750" smtClean="0">
                <a:solidFill>
                  <a:srgbClr val="9F9FA3"/>
                </a:solidFill>
                <a:latin typeface="Georgia"/>
                <a:cs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750" dirty="0" smtClean="0">
                <a:solidFill>
                  <a:srgbClr val="9F9FA3"/>
                </a:solidFill>
                <a:latin typeface="Georgia"/>
                <a:cs typeface="Georgia"/>
              </a:rPr>
              <a:t>  |  American Red Cross Partnership Opportunity</a:t>
            </a:r>
            <a:endParaRPr lang="en-US" sz="1000" dirty="0">
              <a:solidFill>
                <a:srgbClr val="9F9FA3"/>
              </a:solidFill>
              <a:latin typeface="Georgia"/>
              <a:cs typeface="Georgia"/>
            </a:endParaRPr>
          </a:p>
        </p:txBody>
      </p:sp>
      <p:pic>
        <p:nvPicPr>
          <p:cNvPr id="6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88" y="450850"/>
            <a:ext cx="132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19200"/>
            <a:ext cx="8488680" cy="838200"/>
          </a:xfrm>
          <a:prstGeom prst="rect">
            <a:avLst/>
          </a:prstGeom>
        </p:spPr>
        <p:txBody>
          <a:bodyPr/>
          <a:lstStyle>
            <a:lvl1pPr algn="l">
              <a:lnSpc>
                <a:spcPts val="3860"/>
              </a:lnSpc>
              <a:defRPr sz="3800" b="1" spc="-100">
                <a:solidFill>
                  <a:srgbClr val="ED1B2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7401"/>
            <a:ext cx="8488680" cy="350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304800" y="304800"/>
            <a:ext cx="9448800" cy="5811838"/>
          </a:xfrm>
          <a:prstGeom prst="rect">
            <a:avLst/>
          </a:prstGeom>
          <a:solidFill>
            <a:srgbClr val="D7D7D8">
              <a:alpha val="50000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457200" y="5791200"/>
            <a:ext cx="2373313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134685-6880-4A65-B80A-BF994383F672}" type="slidenum">
              <a:rPr lang="en-US" sz="750" smtClean="0">
                <a:solidFill>
                  <a:srgbClr val="9F9FA3"/>
                </a:solidFill>
                <a:latin typeface="Georgia"/>
                <a:cs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750" dirty="0" smtClean="0">
                <a:solidFill>
                  <a:srgbClr val="9F9FA3"/>
                </a:solidFill>
                <a:latin typeface="Georgia"/>
                <a:cs typeface="Georgia"/>
              </a:rPr>
              <a:t> |  American Red Cross Partnership Opportunity</a:t>
            </a:r>
            <a:endParaRPr lang="en-US" sz="750" dirty="0">
              <a:solidFill>
                <a:srgbClr val="9F9FA3"/>
              </a:solidFill>
              <a:latin typeface="Georgia"/>
              <a:cs typeface="Georgia"/>
            </a:endParaRPr>
          </a:p>
        </p:txBody>
      </p:sp>
      <p:pic>
        <p:nvPicPr>
          <p:cNvPr id="6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88" y="450850"/>
            <a:ext cx="132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19200"/>
            <a:ext cx="8488680" cy="838200"/>
          </a:xfrm>
          <a:prstGeom prst="rect">
            <a:avLst/>
          </a:prstGeom>
        </p:spPr>
        <p:txBody>
          <a:bodyPr/>
          <a:lstStyle>
            <a:lvl1pPr algn="l">
              <a:lnSpc>
                <a:spcPts val="3860"/>
              </a:lnSpc>
              <a:defRPr sz="3800" b="1" spc="-100">
                <a:solidFill>
                  <a:srgbClr val="ED1B2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5320" y="2133600"/>
            <a:ext cx="8488680" cy="342900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1pPr>
            <a:lvl2pPr marL="687388" indent="-230188"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2pPr>
            <a:lvl3pPr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3pPr>
            <a:lvl4pPr>
              <a:buFont typeface="Arial"/>
              <a:buChar char="•"/>
              <a:defRPr sz="1600">
                <a:solidFill>
                  <a:srgbClr val="6D6E70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rgbClr val="6D6E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19F2-EC36-4DDC-92D2-3CF871759124}" type="datetimeFigureOut">
              <a:rPr lang="en-US"/>
              <a:pPr>
                <a:defRPr/>
              </a:pPr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5080-2089-4B1E-A265-4CA0E4B7D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9F9FA3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6" descr="ADGP_Logo_CMYK_REV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0" y="304800"/>
            <a:ext cx="1216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10058400" cy="1066800"/>
          </a:xfrm>
        </p:spPr>
        <p:txBody>
          <a:bodyPr/>
          <a:lstStyle>
            <a:lvl1pPr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 flipH="1">
            <a:off x="502920" y="5491057"/>
            <a:ext cx="90525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93521"/>
            <a:ext cx="9052560" cy="384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84457" y="5822950"/>
            <a:ext cx="675798" cy="171873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34DD8EE-41BF-43D8-B02F-52A3B1C50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RC_Logo_Bttn_HorizStkd_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403158"/>
            <a:ext cx="2362200" cy="107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9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1989138"/>
            <a:ext cx="85502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3627438"/>
            <a:ext cx="7042150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255588"/>
            <a:ext cx="905192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93838"/>
            <a:ext cx="90519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5932488"/>
            <a:ext cx="2346325" cy="3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74B4B0D-8289-4A71-B881-64C27DE48466}" type="datetimeFigureOut">
              <a:rPr lang="en-US"/>
              <a:pPr>
                <a:defRPr/>
              </a:pPr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5932488"/>
            <a:ext cx="3184525" cy="3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5932488"/>
            <a:ext cx="2346325" cy="3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69C29962-E989-4FB7-B0DE-B70E8896E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86" r:id="rId3"/>
    <p:sldLayoutId id="2147483687" r:id="rId4"/>
    <p:sldLayoutId id="2147483688" r:id="rId5"/>
    <p:sldLayoutId id="2147483677" r:id="rId6"/>
    <p:sldLayoutId id="2147483689" r:id="rId7"/>
    <p:sldLayoutId id="2147483711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 spc="-150">
          <a:solidFill>
            <a:srgbClr val="ED1B24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•"/>
        <a:defRPr sz="3200" kern="1200">
          <a:solidFill>
            <a:srgbClr val="6D6E70"/>
          </a:solidFill>
          <a:latin typeface="Georgia"/>
          <a:ea typeface="+mn-ea"/>
          <a:cs typeface="Georg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–"/>
        <a:defRPr sz="2800" kern="1200">
          <a:solidFill>
            <a:srgbClr val="6D6E70"/>
          </a:solidFill>
          <a:latin typeface="Georgia"/>
          <a:ea typeface="+mn-ea"/>
          <a:cs typeface="Georg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•"/>
        <a:defRPr sz="2400" kern="1200">
          <a:solidFill>
            <a:srgbClr val="6D6E70"/>
          </a:solidFill>
          <a:latin typeface="Georgia"/>
          <a:ea typeface="+mn-ea"/>
          <a:cs typeface="Georg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–"/>
        <a:defRPr sz="2000" kern="1200">
          <a:solidFill>
            <a:srgbClr val="6D6E70"/>
          </a:solidFill>
          <a:latin typeface="Georgia"/>
          <a:ea typeface="+mn-ea"/>
          <a:cs typeface="Georg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 kern="1200">
          <a:solidFill>
            <a:srgbClr val="6D6E70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/>
        </p:nvSpPr>
        <p:spPr>
          <a:xfrm>
            <a:off x="304800" y="304800"/>
            <a:ext cx="9448800" cy="5811838"/>
          </a:xfrm>
          <a:prstGeom prst="rect">
            <a:avLst/>
          </a:prstGeom>
          <a:solidFill>
            <a:srgbClr val="D7D7D8">
              <a:alpha val="50000"/>
            </a:srgb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5791200"/>
            <a:ext cx="2278063" cy="198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677708-6AFE-4E95-8785-8844EFB88F1F}" type="slidenum">
              <a:rPr lang="en-US" sz="750">
                <a:solidFill>
                  <a:srgbClr val="9F9FA3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750" dirty="0">
                <a:solidFill>
                  <a:srgbClr val="9F9FA3"/>
                </a:solidFill>
                <a:latin typeface="Arial" pitchFamily="34" charset="0"/>
              </a:rPr>
              <a:t>  |  Cause Marketing 2013 Partnership Opportunity</a:t>
            </a:r>
            <a:endParaRPr lang="en-US" sz="1000" dirty="0">
              <a:solidFill>
                <a:srgbClr val="9F9FA3"/>
              </a:solidFill>
              <a:latin typeface="Arial" pitchFamily="34" charset="0"/>
            </a:endParaRPr>
          </a:p>
        </p:txBody>
      </p:sp>
      <p:pic>
        <p:nvPicPr>
          <p:cNvPr id="177156" name="Picture 9" descr="ARC_Logo_Bttn_Horiz_RGB.ai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93713" y="533400"/>
            <a:ext cx="18684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55588"/>
            <a:ext cx="9051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71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93838"/>
            <a:ext cx="90519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8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D1B24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•"/>
        <a:defRPr sz="3200">
          <a:solidFill>
            <a:srgbClr val="6D6E7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–"/>
        <a:defRPr sz="2800">
          <a:solidFill>
            <a:srgbClr val="6D6E7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•"/>
        <a:defRPr sz="2400">
          <a:solidFill>
            <a:srgbClr val="6D6E7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–"/>
        <a:defRPr sz="2000">
          <a:solidFill>
            <a:srgbClr val="6D6E7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>
          <a:solidFill>
            <a:srgbClr val="6D6E7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>
          <a:solidFill>
            <a:srgbClr val="6D6E7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>
          <a:solidFill>
            <a:srgbClr val="6D6E7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>
          <a:solidFill>
            <a:srgbClr val="6D6E7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ED1B24"/>
        </a:buClr>
        <a:buFont typeface="Arial" charset="0"/>
        <a:buChar char="»"/>
        <a:defRPr sz="2000">
          <a:solidFill>
            <a:srgbClr val="6D6E7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slesrubellainitiative.org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slesrubellainitiative.org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4648200"/>
            <a:ext cx="9753600" cy="1752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Individuals Making a Difference in Eliminating </a:t>
            </a: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Measles </a:t>
            </a: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&amp; </a:t>
            </a: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Rubella</a:t>
            </a:r>
            <a:endParaRPr lang="en-US" sz="2400" b="1" spc="-150" dirty="0" smtClean="0">
              <a:solidFill>
                <a:srgbClr val="6D6E70"/>
              </a:solidFill>
              <a:latin typeface="+mn-lt"/>
              <a:ea typeface="+mj-ea"/>
              <a:cs typeface="Arial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Ms. Kathy Flynn &amp; Ms</a:t>
            </a:r>
            <a:r>
              <a:rPr lang="en-US" sz="2400" b="1" spc="-150" dirty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.</a:t>
            </a: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 Sara </a:t>
            </a: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Horein</a:t>
            </a:r>
            <a:b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</a:br>
            <a:endParaRPr lang="en-US" sz="2400" b="1" spc="-150" dirty="0" smtClean="0">
              <a:solidFill>
                <a:srgbClr val="6D6E70"/>
              </a:solidFill>
              <a:latin typeface="+mn-lt"/>
              <a:ea typeface="+mj-ea"/>
              <a:cs typeface="Arial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400" b="1" spc="-150" dirty="0" smtClean="0">
                <a:solidFill>
                  <a:srgbClr val="6D6E70"/>
                </a:solidFill>
                <a:latin typeface="+mn-lt"/>
                <a:ea typeface="+mj-ea"/>
                <a:cs typeface="Arial"/>
              </a:rPr>
              <a:t>September 7, 2017</a:t>
            </a:r>
            <a:endParaRPr lang="en-US" sz="2400" b="1" spc="-150" dirty="0" smtClean="0">
              <a:solidFill>
                <a:srgbClr val="6D6E70"/>
              </a:solidFill>
              <a:latin typeface="+mn-lt"/>
              <a:ea typeface="+mj-ea"/>
              <a:cs typeface="Arial"/>
            </a:endParaRPr>
          </a:p>
        </p:txBody>
      </p:sp>
      <p:pic>
        <p:nvPicPr>
          <p:cNvPr id="3" name="Picture 2" descr="081-5D3_86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565900" cy="43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02" y="255588"/>
            <a:ext cx="8354462" cy="1066800"/>
          </a:xfrm>
        </p:spPr>
        <p:txBody>
          <a:bodyPr/>
          <a:lstStyle/>
          <a:p>
            <a:pPr algn="just"/>
            <a:r>
              <a:rPr lang="en-US" sz="3600" dirty="0" smtClean="0">
                <a:latin typeface="+mn-lt"/>
              </a:rPr>
              <a:t>Volunteer Impact</a:t>
            </a:r>
            <a:endParaRPr lang="en-US" sz="3600" dirty="0">
              <a:latin typeface="+mn-lt"/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807" y="5638800"/>
            <a:ext cx="16702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36576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7"/>
          <a:stretch/>
        </p:blipFill>
        <p:spPr>
          <a:xfrm>
            <a:off x="6248400" y="1524000"/>
            <a:ext cx="3684397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4" y="1295400"/>
            <a:ext cx="2349976" cy="31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42" y="255588"/>
            <a:ext cx="4311858" cy="1066800"/>
          </a:xfrm>
        </p:spPr>
        <p:txBody>
          <a:bodyPr/>
          <a:lstStyle/>
          <a:p>
            <a:pPr algn="just"/>
            <a:r>
              <a:rPr lang="en-US" sz="3600" dirty="0" smtClean="0">
                <a:latin typeface="+mn-lt"/>
              </a:rPr>
              <a:t>Meet </a:t>
            </a:r>
            <a:r>
              <a:rPr lang="en-US" sz="3600" dirty="0" err="1" smtClean="0">
                <a:latin typeface="+mn-lt"/>
              </a:rPr>
              <a:t>Chimwala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807" y="5638800"/>
            <a:ext cx="16702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9312" r="7072" b="17960"/>
          <a:stretch/>
        </p:blipFill>
        <p:spPr>
          <a:xfrm>
            <a:off x="3200400" y="1154724"/>
            <a:ext cx="3429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4648200"/>
            <a:ext cx="9753600" cy="1752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en-US" sz="2400" b="1" spc="-150" dirty="0" smtClean="0">
              <a:solidFill>
                <a:srgbClr val="6D6E70"/>
              </a:solidFill>
              <a:latin typeface="Calibri"/>
              <a:cs typeface="Arial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400" b="1" spc="-150" dirty="0" smtClean="0">
                <a:solidFill>
                  <a:srgbClr val="6D6E70"/>
                </a:solidFill>
                <a:latin typeface="Calibri"/>
                <a:cs typeface="Arial"/>
              </a:rPr>
              <a:t>Questions</a:t>
            </a:r>
            <a:endParaRPr lang="en-US" sz="2400" b="1" spc="-150" dirty="0">
              <a:solidFill>
                <a:srgbClr val="6D6E70"/>
              </a:solidFill>
              <a:latin typeface="Calibri"/>
              <a:cs typeface="Arial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2400" b="1" spc="-150" dirty="0" smtClean="0">
              <a:solidFill>
                <a:srgbClr val="6D6E70"/>
              </a:solidFill>
              <a:latin typeface="+mn-lt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516574" cy="4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22413</TotalTime>
  <Words>81</Words>
  <Application>Microsoft Macintosh PowerPoint</Application>
  <PresentationFormat>Custom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Georgia</vt:lpstr>
      <vt:lpstr>Arial</vt:lpstr>
      <vt:lpstr>Office Theme</vt:lpstr>
      <vt:lpstr>14_Office Theme</vt:lpstr>
      <vt:lpstr>PowerPoint Presentation</vt:lpstr>
      <vt:lpstr>Volunteer Impact</vt:lpstr>
      <vt:lpstr>Meet Chimwala</vt:lpstr>
      <vt:lpstr>PowerPoint Presentation</vt:lpstr>
    </vt:vector>
  </TitlesOfParts>
  <Company>Social Capital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Williams</dc:creator>
  <cp:lastModifiedBy>Sara Horein</cp:lastModifiedBy>
  <cp:revision>593</cp:revision>
  <cp:lastPrinted>2017-08-29T22:56:42Z</cp:lastPrinted>
  <dcterms:created xsi:type="dcterms:W3CDTF">2012-05-18T18:05:45Z</dcterms:created>
  <dcterms:modified xsi:type="dcterms:W3CDTF">2017-08-29T22:56:54Z</dcterms:modified>
</cp:coreProperties>
</file>