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6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7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0" r:id="rId4"/>
    <p:sldMasterId id="2147484105" r:id="rId5"/>
    <p:sldMasterId id="2147484119" r:id="rId6"/>
    <p:sldMasterId id="2147484135" r:id="rId7"/>
    <p:sldMasterId id="2147484162" r:id="rId8"/>
    <p:sldMasterId id="2147484175" r:id="rId9"/>
    <p:sldMasterId id="2147484810" r:id="rId10"/>
    <p:sldMasterId id="2147484824" r:id="rId11"/>
    <p:sldMasterId id="2147484839" r:id="rId12"/>
    <p:sldMasterId id="2147484880" r:id="rId13"/>
    <p:sldMasterId id="2147484945" r:id="rId14"/>
    <p:sldMasterId id="2147484962" r:id="rId15"/>
    <p:sldMasterId id="2147484993" r:id="rId16"/>
    <p:sldMasterId id="2147485008" r:id="rId17"/>
    <p:sldMasterId id="2147485676" r:id="rId18"/>
    <p:sldMasterId id="2147485689" r:id="rId19"/>
    <p:sldMasterId id="2147485702" r:id="rId20"/>
    <p:sldMasterId id="2147490559" r:id="rId21"/>
  </p:sldMasterIdLst>
  <p:notesMasterIdLst>
    <p:notesMasterId r:id="rId47"/>
  </p:notesMasterIdLst>
  <p:handoutMasterIdLst>
    <p:handoutMasterId r:id="rId48"/>
  </p:handoutMasterIdLst>
  <p:sldIdLst>
    <p:sldId id="650" r:id="rId22"/>
    <p:sldId id="678" r:id="rId23"/>
    <p:sldId id="680" r:id="rId24"/>
    <p:sldId id="708" r:id="rId25"/>
    <p:sldId id="694" r:id="rId26"/>
    <p:sldId id="675" r:id="rId27"/>
    <p:sldId id="682" r:id="rId28"/>
    <p:sldId id="710" r:id="rId29"/>
    <p:sldId id="683" r:id="rId30"/>
    <p:sldId id="4077" r:id="rId31"/>
    <p:sldId id="4075" r:id="rId32"/>
    <p:sldId id="4078" r:id="rId33"/>
    <p:sldId id="4079" r:id="rId34"/>
    <p:sldId id="663" r:id="rId35"/>
    <p:sldId id="4080" r:id="rId36"/>
    <p:sldId id="4081" r:id="rId37"/>
    <p:sldId id="704" r:id="rId38"/>
    <p:sldId id="686" r:id="rId39"/>
    <p:sldId id="4082" r:id="rId40"/>
    <p:sldId id="705" r:id="rId41"/>
    <p:sldId id="4083" r:id="rId42"/>
    <p:sldId id="4084" r:id="rId43"/>
    <p:sldId id="4085" r:id="rId44"/>
    <p:sldId id="706" r:id="rId45"/>
    <p:sldId id="4086" r:id="rId4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22">
          <p15:clr>
            <a:srgbClr val="A4A3A4"/>
          </p15:clr>
        </p15:guide>
        <p15:guide id="3" pos="30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ocs, Mary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DDDDD"/>
    <a:srgbClr val="FF3300"/>
    <a:srgbClr val="A50021"/>
    <a:srgbClr val="99FF99"/>
    <a:srgbClr val="669900"/>
    <a:srgbClr val="FF66CC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0322" autoAdjust="0"/>
  </p:normalViewPr>
  <p:slideViewPr>
    <p:cSldViewPr snapToGrid="0">
      <p:cViewPr varScale="1">
        <p:scale>
          <a:sx n="51" d="100"/>
          <a:sy n="51" d="100"/>
        </p:scale>
        <p:origin x="1744" y="32"/>
      </p:cViewPr>
      <p:guideLst>
        <p:guide orient="horz" pos="2160"/>
        <p:guide orient="horz" pos="3922"/>
        <p:guide pos="3018"/>
      </p:guideLst>
    </p:cSldViewPr>
  </p:slideViewPr>
  <p:outlineViewPr>
    <p:cViewPr>
      <p:scale>
        <a:sx n="33" d="100"/>
        <a:sy n="33" d="100"/>
      </p:scale>
      <p:origin x="0" y="-1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760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1DE4F5-61A3-455E-891E-B74908EFE32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2416F5-9F9E-40DB-A3AC-37E3B78F45EC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1.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Find </a:t>
          </a:r>
          <a:r>
            <a:rPr lang="en-US" sz="2100" u="sng" dirty="0"/>
            <a:t>clusters</a:t>
          </a:r>
          <a:r>
            <a:rPr lang="en-US" sz="2100" dirty="0"/>
            <a:t> of </a:t>
          </a:r>
          <a:r>
            <a:rPr lang="en-US" sz="2000" dirty="0"/>
            <a:t>unvaccinated</a:t>
          </a:r>
          <a:r>
            <a:rPr lang="en-US" sz="2100" dirty="0"/>
            <a:t> children</a:t>
          </a:r>
        </a:p>
      </dgm:t>
    </dgm:pt>
    <dgm:pt modelId="{3780A086-333E-4EF3-93C1-F5BDDBD9761C}" type="par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92E6A874-F2F9-45FB-B252-BBCDAAF01921}" type="sib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BB8B2305-56A2-44E5-BAB1-ACC1292F40EB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2.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Ask mothers &amp; frontline health workers </a:t>
          </a:r>
          <a:r>
            <a:rPr lang="en-US" sz="2100" u="sng" dirty="0"/>
            <a:t>why</a:t>
          </a:r>
          <a:endParaRPr lang="en-US" sz="2100" dirty="0"/>
        </a:p>
      </dgm:t>
    </dgm:pt>
    <dgm:pt modelId="{77B0CA26-C60E-4B83-A8E0-CA7061669FEC}" type="par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7CB6F5F3-675A-46E5-867F-0F305FDAC1F9}" type="sib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5D37A08F-3137-4DFC-9D79-08201E113AEA}">
      <dgm:prSet phldrT="[Text]" custT="1"/>
      <dgm:spPr/>
      <dgm:t>
        <a:bodyPr anchor="t" anchorCtr="0"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3. </a:t>
          </a:r>
          <a:r>
            <a:rPr lang="en-US" sz="2100" dirty="0"/>
            <a:t>Share information with </a:t>
          </a:r>
          <a:r>
            <a:rPr lang="en-US" sz="2100" dirty="0" err="1"/>
            <a:t>MoH</a:t>
          </a:r>
          <a:r>
            <a:rPr lang="en-US" sz="2100" dirty="0"/>
            <a:t> &amp; partners and act to overcome barriers</a:t>
          </a:r>
        </a:p>
      </dgm:t>
    </dgm:pt>
    <dgm:pt modelId="{C4F1F11E-2786-41D1-9AAB-3EE9E26A273B}" type="par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609F2661-440D-4B14-955F-DD552D62EC79}" type="sib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7250B52E-4B67-40FB-9E16-3805A030CB5A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4.</a:t>
          </a:r>
          <a:r>
            <a:rPr lang="en-US" sz="2100" dirty="0"/>
            <a:t> Social mobilization                 once barriers are removed</a:t>
          </a:r>
        </a:p>
      </dgm:t>
    </dgm:pt>
    <dgm:pt modelId="{2B313B65-E229-4FB9-BF42-10AF8B65CA34}" type="par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852EB794-70B9-43B4-A070-E753B9483854}" type="sib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D70034BC-A8E7-4169-A08D-173EB384F4C6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5.</a:t>
          </a:r>
          <a:r>
            <a:rPr lang="en-US" sz="2100" dirty="0"/>
            <a:t> Evaluate</a:t>
          </a:r>
        </a:p>
      </dgm:t>
    </dgm:pt>
    <dgm:pt modelId="{F0308AE8-29A0-4EFE-BBB0-C11E640F5309}" type="par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1B54B0FB-3918-4136-8A8A-0019DF470EA9}" type="sib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F525629D-B5CC-4D06-A9CF-A1F806C06614}" type="pres">
      <dgm:prSet presAssocID="{4C1DE4F5-61A3-455E-891E-B74908EFE321}" presName="Name0" presStyleCnt="0">
        <dgm:presLayoutVars>
          <dgm:dir/>
          <dgm:resizeHandles val="exact"/>
        </dgm:presLayoutVars>
      </dgm:prSet>
      <dgm:spPr/>
    </dgm:pt>
    <dgm:pt modelId="{336226FB-1B5B-4259-A971-4A74F1872789}" type="pres">
      <dgm:prSet presAssocID="{4C1DE4F5-61A3-455E-891E-B74908EFE321}" presName="fgShape" presStyleLbl="fgShp" presStyleIdx="0" presStyleCnt="1" custScaleX="41095" custLinFactNeighborX="-35444" custLinFactNeighborY="-2174"/>
      <dgm:spPr/>
    </dgm:pt>
    <dgm:pt modelId="{9FC1094B-A064-4211-93C2-6B3185A07AB4}" type="pres">
      <dgm:prSet presAssocID="{4C1DE4F5-61A3-455E-891E-B74908EFE321}" presName="linComp" presStyleCnt="0"/>
      <dgm:spPr/>
    </dgm:pt>
    <dgm:pt modelId="{53D0351B-37F8-4B08-AC42-438998BEAA8C}" type="pres">
      <dgm:prSet presAssocID="{DE2416F5-9F9E-40DB-A3AC-37E3B78F45EC}" presName="compNode" presStyleCnt="0"/>
      <dgm:spPr/>
    </dgm:pt>
    <dgm:pt modelId="{9FA285CD-766A-4AD7-B0A1-5BAB0836C11E}" type="pres">
      <dgm:prSet presAssocID="{DE2416F5-9F9E-40DB-A3AC-37E3B78F45EC}" presName="bkgdShape" presStyleLbl="node1" presStyleIdx="0" presStyleCnt="5"/>
      <dgm:spPr/>
    </dgm:pt>
    <dgm:pt modelId="{E21E56E8-DEA0-49DE-88CD-E7CFE3980829}" type="pres">
      <dgm:prSet presAssocID="{DE2416F5-9F9E-40DB-A3AC-37E3B78F45EC}" presName="nodeTx" presStyleLbl="node1" presStyleIdx="0" presStyleCnt="5">
        <dgm:presLayoutVars>
          <dgm:bulletEnabled val="1"/>
        </dgm:presLayoutVars>
      </dgm:prSet>
      <dgm:spPr/>
    </dgm:pt>
    <dgm:pt modelId="{A1B4DD9D-52C2-477E-8E93-B7D073422DD2}" type="pres">
      <dgm:prSet presAssocID="{DE2416F5-9F9E-40DB-A3AC-37E3B78F45EC}" presName="invisiNode" presStyleLbl="node1" presStyleIdx="0" presStyleCnt="5"/>
      <dgm:spPr/>
    </dgm:pt>
    <dgm:pt modelId="{1609342F-7FF8-403C-B71F-4485F339893D}" type="pres">
      <dgm:prSet presAssocID="{DE2416F5-9F9E-40DB-A3AC-37E3B78F45EC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D141230-550C-45C3-8AD3-BD09023DD0C8}" type="pres">
      <dgm:prSet presAssocID="{92E6A874-F2F9-45FB-B252-BBCDAAF01921}" presName="sibTrans" presStyleLbl="sibTrans2D1" presStyleIdx="0" presStyleCnt="0"/>
      <dgm:spPr/>
    </dgm:pt>
    <dgm:pt modelId="{5A033D14-9A79-49BF-861F-38B0CC0A7206}" type="pres">
      <dgm:prSet presAssocID="{BB8B2305-56A2-44E5-BAB1-ACC1292F40EB}" presName="compNode" presStyleCnt="0"/>
      <dgm:spPr/>
    </dgm:pt>
    <dgm:pt modelId="{BAC44EAA-A6D7-4FE0-AAE6-04A2B99D27EA}" type="pres">
      <dgm:prSet presAssocID="{BB8B2305-56A2-44E5-BAB1-ACC1292F40EB}" presName="bkgdShape" presStyleLbl="node1" presStyleIdx="1" presStyleCnt="5" custLinFactNeighborX="-6410" custLinFactNeighborY="3840"/>
      <dgm:spPr/>
    </dgm:pt>
    <dgm:pt modelId="{9F99DB53-9B3B-493C-B469-E263A83A07BD}" type="pres">
      <dgm:prSet presAssocID="{BB8B2305-56A2-44E5-BAB1-ACC1292F40EB}" presName="nodeTx" presStyleLbl="node1" presStyleIdx="1" presStyleCnt="5">
        <dgm:presLayoutVars>
          <dgm:bulletEnabled val="1"/>
        </dgm:presLayoutVars>
      </dgm:prSet>
      <dgm:spPr/>
    </dgm:pt>
    <dgm:pt modelId="{34467DAA-6238-4425-9CBF-D15B38168950}" type="pres">
      <dgm:prSet presAssocID="{BB8B2305-56A2-44E5-BAB1-ACC1292F40EB}" presName="invisiNode" presStyleLbl="node1" presStyleIdx="1" presStyleCnt="5"/>
      <dgm:spPr/>
    </dgm:pt>
    <dgm:pt modelId="{DAA1A6FE-2434-46E2-9191-028812E1FDDF}" type="pres">
      <dgm:prSet presAssocID="{BB8B2305-56A2-44E5-BAB1-ACC1292F40EB}" presName="imagNode" presStyleLbl="fgImgPlace1" presStyleIdx="1" presStyleCnt="5" custLinFactNeighborX="-10772" custLinFactNeighborY="-19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0E610EA-BB57-4EDF-BC5D-B1AA078DA206}" type="pres">
      <dgm:prSet presAssocID="{7CB6F5F3-675A-46E5-867F-0F305FDAC1F9}" presName="sibTrans" presStyleLbl="sibTrans2D1" presStyleIdx="0" presStyleCnt="0"/>
      <dgm:spPr/>
    </dgm:pt>
    <dgm:pt modelId="{F2C9EC72-87A0-4900-9DC8-C05166B7D093}" type="pres">
      <dgm:prSet presAssocID="{5D37A08F-3137-4DFC-9D79-08201E113AEA}" presName="compNode" presStyleCnt="0"/>
      <dgm:spPr/>
    </dgm:pt>
    <dgm:pt modelId="{C02C5F7D-0CC3-41A6-9589-1677B86FF646}" type="pres">
      <dgm:prSet presAssocID="{5D37A08F-3137-4DFC-9D79-08201E113AEA}" presName="bkgdShape" presStyleLbl="node1" presStyleIdx="2" presStyleCnt="5" custLinFactNeighborY="-2250"/>
      <dgm:spPr/>
    </dgm:pt>
    <dgm:pt modelId="{81DE0708-AACB-4B9B-BCC5-EE6D8D504EAB}" type="pres">
      <dgm:prSet presAssocID="{5D37A08F-3137-4DFC-9D79-08201E113AEA}" presName="nodeTx" presStyleLbl="node1" presStyleIdx="2" presStyleCnt="5">
        <dgm:presLayoutVars>
          <dgm:bulletEnabled val="1"/>
        </dgm:presLayoutVars>
      </dgm:prSet>
      <dgm:spPr/>
    </dgm:pt>
    <dgm:pt modelId="{6751F852-AC13-486E-AFA2-332B1DF9A90E}" type="pres">
      <dgm:prSet presAssocID="{5D37A08F-3137-4DFC-9D79-08201E113AEA}" presName="invisiNode" presStyleLbl="node1" presStyleIdx="2" presStyleCnt="5"/>
      <dgm:spPr/>
    </dgm:pt>
    <dgm:pt modelId="{68237C58-8015-4794-8B9A-31835DAFFC3F}" type="pres">
      <dgm:prSet presAssocID="{5D37A08F-3137-4DFC-9D79-08201E113AEA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BD09F7E5-BD69-4FEC-AFF7-2152D9646E06}" type="pres">
      <dgm:prSet presAssocID="{609F2661-440D-4B14-955F-DD552D62EC79}" presName="sibTrans" presStyleLbl="sibTrans2D1" presStyleIdx="0" presStyleCnt="0"/>
      <dgm:spPr/>
    </dgm:pt>
    <dgm:pt modelId="{F392F816-1FD9-433B-A8F1-3785648DF851}" type="pres">
      <dgm:prSet presAssocID="{7250B52E-4B67-40FB-9E16-3805A030CB5A}" presName="compNode" presStyleCnt="0"/>
      <dgm:spPr/>
    </dgm:pt>
    <dgm:pt modelId="{235E9FF1-83D7-429C-A4E5-BCB1003B7656}" type="pres">
      <dgm:prSet presAssocID="{7250B52E-4B67-40FB-9E16-3805A030CB5A}" presName="bkgdShape" presStyleLbl="node1" presStyleIdx="3" presStyleCnt="5"/>
      <dgm:spPr/>
    </dgm:pt>
    <dgm:pt modelId="{1D60E2F2-946F-46B7-BD08-4D3C4CC49487}" type="pres">
      <dgm:prSet presAssocID="{7250B52E-4B67-40FB-9E16-3805A030CB5A}" presName="nodeTx" presStyleLbl="node1" presStyleIdx="3" presStyleCnt="5">
        <dgm:presLayoutVars>
          <dgm:bulletEnabled val="1"/>
        </dgm:presLayoutVars>
      </dgm:prSet>
      <dgm:spPr/>
    </dgm:pt>
    <dgm:pt modelId="{7E988CEC-FCDF-4BF8-8072-A0DB81AF0272}" type="pres">
      <dgm:prSet presAssocID="{7250B52E-4B67-40FB-9E16-3805A030CB5A}" presName="invisiNode" presStyleLbl="node1" presStyleIdx="3" presStyleCnt="5"/>
      <dgm:spPr/>
    </dgm:pt>
    <dgm:pt modelId="{731CA217-4BC9-4A10-B0B6-40AEF4706EA9}" type="pres">
      <dgm:prSet presAssocID="{7250B52E-4B67-40FB-9E16-3805A030CB5A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AC1E087-9B68-497F-8DF6-6402355DE10E}" type="pres">
      <dgm:prSet presAssocID="{852EB794-70B9-43B4-A070-E753B9483854}" presName="sibTrans" presStyleLbl="sibTrans2D1" presStyleIdx="0" presStyleCnt="0"/>
      <dgm:spPr/>
    </dgm:pt>
    <dgm:pt modelId="{DC7A8079-669E-4A41-B1BC-CA11F7FEF0AE}" type="pres">
      <dgm:prSet presAssocID="{D70034BC-A8E7-4169-A08D-173EB384F4C6}" presName="compNode" presStyleCnt="0"/>
      <dgm:spPr/>
    </dgm:pt>
    <dgm:pt modelId="{368A05D0-C1C2-4A03-8E61-09C5FE7C2BCF}" type="pres">
      <dgm:prSet presAssocID="{D70034BC-A8E7-4169-A08D-173EB384F4C6}" presName="bkgdShape" presStyleLbl="node1" presStyleIdx="4" presStyleCnt="5"/>
      <dgm:spPr/>
    </dgm:pt>
    <dgm:pt modelId="{FE3F0A47-990E-4378-9DCA-EE360130BD97}" type="pres">
      <dgm:prSet presAssocID="{D70034BC-A8E7-4169-A08D-173EB384F4C6}" presName="nodeTx" presStyleLbl="node1" presStyleIdx="4" presStyleCnt="5">
        <dgm:presLayoutVars>
          <dgm:bulletEnabled val="1"/>
        </dgm:presLayoutVars>
      </dgm:prSet>
      <dgm:spPr/>
    </dgm:pt>
    <dgm:pt modelId="{01E0EC5F-08DD-4D77-8E9D-848EF4AC81F2}" type="pres">
      <dgm:prSet presAssocID="{D70034BC-A8E7-4169-A08D-173EB384F4C6}" presName="invisiNode" presStyleLbl="node1" presStyleIdx="4" presStyleCnt="5"/>
      <dgm:spPr/>
    </dgm:pt>
    <dgm:pt modelId="{88833E0C-5614-4D57-B278-136D99737856}" type="pres">
      <dgm:prSet presAssocID="{D70034BC-A8E7-4169-A08D-173EB384F4C6}" presName="imagNode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373C4C04-232F-4B18-A20C-4E94C98A875C}" srcId="{4C1DE4F5-61A3-455E-891E-B74908EFE321}" destId="{D70034BC-A8E7-4169-A08D-173EB384F4C6}" srcOrd="4" destOrd="0" parTransId="{F0308AE8-29A0-4EFE-BBB0-C11E640F5309}" sibTransId="{1B54B0FB-3918-4136-8A8A-0019DF470EA9}"/>
    <dgm:cxn modelId="{3953E60E-6510-45CB-8437-93A85DBFFC83}" type="presOf" srcId="{D70034BC-A8E7-4169-A08D-173EB384F4C6}" destId="{FE3F0A47-990E-4378-9DCA-EE360130BD97}" srcOrd="1" destOrd="0" presId="urn:microsoft.com/office/officeart/2005/8/layout/hList7"/>
    <dgm:cxn modelId="{8FF60A25-97F4-48AD-9090-0C9D561EE6FE}" type="presOf" srcId="{5D37A08F-3137-4DFC-9D79-08201E113AEA}" destId="{C02C5F7D-0CC3-41A6-9589-1677B86FF646}" srcOrd="0" destOrd="0" presId="urn:microsoft.com/office/officeart/2005/8/layout/hList7"/>
    <dgm:cxn modelId="{11EE3226-4FCF-4B17-8044-A9D339469B98}" type="presOf" srcId="{4C1DE4F5-61A3-455E-891E-B74908EFE321}" destId="{F525629D-B5CC-4D06-A9CF-A1F806C06614}" srcOrd="0" destOrd="0" presId="urn:microsoft.com/office/officeart/2005/8/layout/hList7"/>
    <dgm:cxn modelId="{00783C35-160B-4295-8539-E18906B62F55}" type="presOf" srcId="{609F2661-440D-4B14-955F-DD552D62EC79}" destId="{BD09F7E5-BD69-4FEC-AFF7-2152D9646E06}" srcOrd="0" destOrd="0" presId="urn:microsoft.com/office/officeart/2005/8/layout/hList7"/>
    <dgm:cxn modelId="{8F107B38-B2F7-4511-AC67-3380145627A7}" type="presOf" srcId="{5D37A08F-3137-4DFC-9D79-08201E113AEA}" destId="{81DE0708-AACB-4B9B-BCC5-EE6D8D504EAB}" srcOrd="1" destOrd="0" presId="urn:microsoft.com/office/officeart/2005/8/layout/hList7"/>
    <dgm:cxn modelId="{2A87CA3A-ED7A-4131-BB5B-C8DBBDA213C8}" type="presOf" srcId="{BB8B2305-56A2-44E5-BAB1-ACC1292F40EB}" destId="{9F99DB53-9B3B-493C-B469-E263A83A07BD}" srcOrd="1" destOrd="0" presId="urn:microsoft.com/office/officeart/2005/8/layout/hList7"/>
    <dgm:cxn modelId="{A8AEF76B-8F16-4291-BB1B-473B19DA6684}" type="presOf" srcId="{D70034BC-A8E7-4169-A08D-173EB384F4C6}" destId="{368A05D0-C1C2-4A03-8E61-09C5FE7C2BCF}" srcOrd="0" destOrd="0" presId="urn:microsoft.com/office/officeart/2005/8/layout/hList7"/>
    <dgm:cxn modelId="{BDD3CB4D-AA19-4702-B6A0-9CD7B271E7D5}" srcId="{4C1DE4F5-61A3-455E-891E-B74908EFE321}" destId="{5D37A08F-3137-4DFC-9D79-08201E113AEA}" srcOrd="2" destOrd="0" parTransId="{C4F1F11E-2786-41D1-9AAB-3EE9E26A273B}" sibTransId="{609F2661-440D-4B14-955F-DD552D62EC79}"/>
    <dgm:cxn modelId="{C130D853-1858-4458-A03C-E7CD2F6D2AA1}" srcId="{4C1DE4F5-61A3-455E-891E-B74908EFE321}" destId="{7250B52E-4B67-40FB-9E16-3805A030CB5A}" srcOrd="3" destOrd="0" parTransId="{2B313B65-E229-4FB9-BF42-10AF8B65CA34}" sibTransId="{852EB794-70B9-43B4-A070-E753B9483854}"/>
    <dgm:cxn modelId="{23C48256-AA2E-431D-9CB1-1EB8E3C69CAF}" type="presOf" srcId="{92E6A874-F2F9-45FB-B252-BBCDAAF01921}" destId="{ED141230-550C-45C3-8AD3-BD09023DD0C8}" srcOrd="0" destOrd="0" presId="urn:microsoft.com/office/officeart/2005/8/layout/hList7"/>
    <dgm:cxn modelId="{5F75058B-F5D3-468F-B795-FF66A0A198EF}" type="presOf" srcId="{7250B52E-4B67-40FB-9E16-3805A030CB5A}" destId="{235E9FF1-83D7-429C-A4E5-BCB1003B7656}" srcOrd="0" destOrd="0" presId="urn:microsoft.com/office/officeart/2005/8/layout/hList7"/>
    <dgm:cxn modelId="{0D4CC1A1-0ADB-4883-AC09-8F2AA3A18965}" type="presOf" srcId="{852EB794-70B9-43B4-A070-E753B9483854}" destId="{4AC1E087-9B68-497F-8DF6-6402355DE10E}" srcOrd="0" destOrd="0" presId="urn:microsoft.com/office/officeart/2005/8/layout/hList7"/>
    <dgm:cxn modelId="{2D0EA5A6-B649-4225-8CFD-F6E68C68A32B}" srcId="{4C1DE4F5-61A3-455E-891E-B74908EFE321}" destId="{BB8B2305-56A2-44E5-BAB1-ACC1292F40EB}" srcOrd="1" destOrd="0" parTransId="{77B0CA26-C60E-4B83-A8E0-CA7061669FEC}" sibTransId="{7CB6F5F3-675A-46E5-867F-0F305FDAC1F9}"/>
    <dgm:cxn modelId="{3FD9F8BC-3BE2-48FA-B9BD-DA19F4714CC9}" srcId="{4C1DE4F5-61A3-455E-891E-B74908EFE321}" destId="{DE2416F5-9F9E-40DB-A3AC-37E3B78F45EC}" srcOrd="0" destOrd="0" parTransId="{3780A086-333E-4EF3-93C1-F5BDDBD9761C}" sibTransId="{92E6A874-F2F9-45FB-B252-BBCDAAF01921}"/>
    <dgm:cxn modelId="{25BA23C2-FD31-4E67-A0B9-4BE489F2BA68}" type="presOf" srcId="{BB8B2305-56A2-44E5-BAB1-ACC1292F40EB}" destId="{BAC44EAA-A6D7-4FE0-AAE6-04A2B99D27EA}" srcOrd="0" destOrd="0" presId="urn:microsoft.com/office/officeart/2005/8/layout/hList7"/>
    <dgm:cxn modelId="{9F4C12D4-10B1-468D-B121-93A5CFEA0D91}" type="presOf" srcId="{DE2416F5-9F9E-40DB-A3AC-37E3B78F45EC}" destId="{E21E56E8-DEA0-49DE-88CD-E7CFE3980829}" srcOrd="1" destOrd="0" presId="urn:microsoft.com/office/officeart/2005/8/layout/hList7"/>
    <dgm:cxn modelId="{CBBE82D7-A608-41DA-BB3D-046AEDA93995}" type="presOf" srcId="{DE2416F5-9F9E-40DB-A3AC-37E3B78F45EC}" destId="{9FA285CD-766A-4AD7-B0A1-5BAB0836C11E}" srcOrd="0" destOrd="0" presId="urn:microsoft.com/office/officeart/2005/8/layout/hList7"/>
    <dgm:cxn modelId="{B9AF0CD8-D62F-456C-947A-C1258F866B17}" type="presOf" srcId="{7CB6F5F3-675A-46E5-867F-0F305FDAC1F9}" destId="{00E610EA-BB57-4EDF-BC5D-B1AA078DA206}" srcOrd="0" destOrd="0" presId="urn:microsoft.com/office/officeart/2005/8/layout/hList7"/>
    <dgm:cxn modelId="{1B6E64F0-F4A7-4270-80D9-8F97277DAEF9}" type="presOf" srcId="{7250B52E-4B67-40FB-9E16-3805A030CB5A}" destId="{1D60E2F2-946F-46B7-BD08-4D3C4CC49487}" srcOrd="1" destOrd="0" presId="urn:microsoft.com/office/officeart/2005/8/layout/hList7"/>
    <dgm:cxn modelId="{EB08B057-FC4E-4972-B55B-7EB17739483B}" type="presParOf" srcId="{F525629D-B5CC-4D06-A9CF-A1F806C06614}" destId="{336226FB-1B5B-4259-A971-4A74F1872789}" srcOrd="0" destOrd="0" presId="urn:microsoft.com/office/officeart/2005/8/layout/hList7"/>
    <dgm:cxn modelId="{C95267D3-910F-4DF0-AF39-11108ED7CB59}" type="presParOf" srcId="{F525629D-B5CC-4D06-A9CF-A1F806C06614}" destId="{9FC1094B-A064-4211-93C2-6B3185A07AB4}" srcOrd="1" destOrd="0" presId="urn:microsoft.com/office/officeart/2005/8/layout/hList7"/>
    <dgm:cxn modelId="{3C50B2C3-FEAB-4947-9A90-9DEA8A56AF37}" type="presParOf" srcId="{9FC1094B-A064-4211-93C2-6B3185A07AB4}" destId="{53D0351B-37F8-4B08-AC42-438998BEAA8C}" srcOrd="0" destOrd="0" presId="urn:microsoft.com/office/officeart/2005/8/layout/hList7"/>
    <dgm:cxn modelId="{53A5C17F-D2CF-4D7A-8958-7D46E0B18B34}" type="presParOf" srcId="{53D0351B-37F8-4B08-AC42-438998BEAA8C}" destId="{9FA285CD-766A-4AD7-B0A1-5BAB0836C11E}" srcOrd="0" destOrd="0" presId="urn:microsoft.com/office/officeart/2005/8/layout/hList7"/>
    <dgm:cxn modelId="{8E1A46B4-9278-47BF-A2B5-E1E80FDEAEA0}" type="presParOf" srcId="{53D0351B-37F8-4B08-AC42-438998BEAA8C}" destId="{E21E56E8-DEA0-49DE-88CD-E7CFE3980829}" srcOrd="1" destOrd="0" presId="urn:microsoft.com/office/officeart/2005/8/layout/hList7"/>
    <dgm:cxn modelId="{8032D029-5AAB-420A-81FF-15B4C053252A}" type="presParOf" srcId="{53D0351B-37F8-4B08-AC42-438998BEAA8C}" destId="{A1B4DD9D-52C2-477E-8E93-B7D073422DD2}" srcOrd="2" destOrd="0" presId="urn:microsoft.com/office/officeart/2005/8/layout/hList7"/>
    <dgm:cxn modelId="{EA2A311F-F29E-4A8A-AEF8-CFC87970D6E4}" type="presParOf" srcId="{53D0351B-37F8-4B08-AC42-438998BEAA8C}" destId="{1609342F-7FF8-403C-B71F-4485F339893D}" srcOrd="3" destOrd="0" presId="urn:microsoft.com/office/officeart/2005/8/layout/hList7"/>
    <dgm:cxn modelId="{12C42530-3CA3-4216-BEE0-E26B50E62A73}" type="presParOf" srcId="{9FC1094B-A064-4211-93C2-6B3185A07AB4}" destId="{ED141230-550C-45C3-8AD3-BD09023DD0C8}" srcOrd="1" destOrd="0" presId="urn:microsoft.com/office/officeart/2005/8/layout/hList7"/>
    <dgm:cxn modelId="{227421AF-A238-4721-ACB1-585E9003BDDD}" type="presParOf" srcId="{9FC1094B-A064-4211-93C2-6B3185A07AB4}" destId="{5A033D14-9A79-49BF-861F-38B0CC0A7206}" srcOrd="2" destOrd="0" presId="urn:microsoft.com/office/officeart/2005/8/layout/hList7"/>
    <dgm:cxn modelId="{66B03C4D-C0D5-4689-A9C3-47A31F0F0C9B}" type="presParOf" srcId="{5A033D14-9A79-49BF-861F-38B0CC0A7206}" destId="{BAC44EAA-A6D7-4FE0-AAE6-04A2B99D27EA}" srcOrd="0" destOrd="0" presId="urn:microsoft.com/office/officeart/2005/8/layout/hList7"/>
    <dgm:cxn modelId="{B5D53DAE-05AB-4A5C-96E2-3A2D4AD5FBFA}" type="presParOf" srcId="{5A033D14-9A79-49BF-861F-38B0CC0A7206}" destId="{9F99DB53-9B3B-493C-B469-E263A83A07BD}" srcOrd="1" destOrd="0" presId="urn:microsoft.com/office/officeart/2005/8/layout/hList7"/>
    <dgm:cxn modelId="{E24878E1-D160-4931-AD95-47356E7191F4}" type="presParOf" srcId="{5A033D14-9A79-49BF-861F-38B0CC0A7206}" destId="{34467DAA-6238-4425-9CBF-D15B38168950}" srcOrd="2" destOrd="0" presId="urn:microsoft.com/office/officeart/2005/8/layout/hList7"/>
    <dgm:cxn modelId="{176A8BEE-B76A-436A-82F7-BEE5FD34F233}" type="presParOf" srcId="{5A033D14-9A79-49BF-861F-38B0CC0A7206}" destId="{DAA1A6FE-2434-46E2-9191-028812E1FDDF}" srcOrd="3" destOrd="0" presId="urn:microsoft.com/office/officeart/2005/8/layout/hList7"/>
    <dgm:cxn modelId="{4AAE3FA0-AE7F-4A35-95AC-BA774B8BC405}" type="presParOf" srcId="{9FC1094B-A064-4211-93C2-6B3185A07AB4}" destId="{00E610EA-BB57-4EDF-BC5D-B1AA078DA206}" srcOrd="3" destOrd="0" presId="urn:microsoft.com/office/officeart/2005/8/layout/hList7"/>
    <dgm:cxn modelId="{48C965E1-11CB-4E24-A4FB-531A33384813}" type="presParOf" srcId="{9FC1094B-A064-4211-93C2-6B3185A07AB4}" destId="{F2C9EC72-87A0-4900-9DC8-C05166B7D093}" srcOrd="4" destOrd="0" presId="urn:microsoft.com/office/officeart/2005/8/layout/hList7"/>
    <dgm:cxn modelId="{4C065943-58F2-4C6A-9F77-CB424E3BC9F5}" type="presParOf" srcId="{F2C9EC72-87A0-4900-9DC8-C05166B7D093}" destId="{C02C5F7D-0CC3-41A6-9589-1677B86FF646}" srcOrd="0" destOrd="0" presId="urn:microsoft.com/office/officeart/2005/8/layout/hList7"/>
    <dgm:cxn modelId="{EEB47EDF-71BA-460E-9396-1FC6D2589FB2}" type="presParOf" srcId="{F2C9EC72-87A0-4900-9DC8-C05166B7D093}" destId="{81DE0708-AACB-4B9B-BCC5-EE6D8D504EAB}" srcOrd="1" destOrd="0" presId="urn:microsoft.com/office/officeart/2005/8/layout/hList7"/>
    <dgm:cxn modelId="{D01B823F-1456-4B61-8CED-9612A11ACE62}" type="presParOf" srcId="{F2C9EC72-87A0-4900-9DC8-C05166B7D093}" destId="{6751F852-AC13-486E-AFA2-332B1DF9A90E}" srcOrd="2" destOrd="0" presId="urn:microsoft.com/office/officeart/2005/8/layout/hList7"/>
    <dgm:cxn modelId="{B940F781-C946-4EDD-8BFF-D3B547E1679B}" type="presParOf" srcId="{F2C9EC72-87A0-4900-9DC8-C05166B7D093}" destId="{68237C58-8015-4794-8B9A-31835DAFFC3F}" srcOrd="3" destOrd="0" presId="urn:microsoft.com/office/officeart/2005/8/layout/hList7"/>
    <dgm:cxn modelId="{3D6E1CD8-18EA-441A-9C1E-426859724EEC}" type="presParOf" srcId="{9FC1094B-A064-4211-93C2-6B3185A07AB4}" destId="{BD09F7E5-BD69-4FEC-AFF7-2152D9646E06}" srcOrd="5" destOrd="0" presId="urn:microsoft.com/office/officeart/2005/8/layout/hList7"/>
    <dgm:cxn modelId="{51123C5F-D7A2-4E70-AED2-1EB438479AAF}" type="presParOf" srcId="{9FC1094B-A064-4211-93C2-6B3185A07AB4}" destId="{F392F816-1FD9-433B-A8F1-3785648DF851}" srcOrd="6" destOrd="0" presId="urn:microsoft.com/office/officeart/2005/8/layout/hList7"/>
    <dgm:cxn modelId="{BB25B245-4EF5-4D3D-8E11-BD2D47699C91}" type="presParOf" srcId="{F392F816-1FD9-433B-A8F1-3785648DF851}" destId="{235E9FF1-83D7-429C-A4E5-BCB1003B7656}" srcOrd="0" destOrd="0" presId="urn:microsoft.com/office/officeart/2005/8/layout/hList7"/>
    <dgm:cxn modelId="{51B76A0D-8D7B-476D-A544-081182792888}" type="presParOf" srcId="{F392F816-1FD9-433B-A8F1-3785648DF851}" destId="{1D60E2F2-946F-46B7-BD08-4D3C4CC49487}" srcOrd="1" destOrd="0" presId="urn:microsoft.com/office/officeart/2005/8/layout/hList7"/>
    <dgm:cxn modelId="{E2F8A6F7-2D4A-402B-AD7B-5F369901A6C5}" type="presParOf" srcId="{F392F816-1FD9-433B-A8F1-3785648DF851}" destId="{7E988CEC-FCDF-4BF8-8072-A0DB81AF0272}" srcOrd="2" destOrd="0" presId="urn:microsoft.com/office/officeart/2005/8/layout/hList7"/>
    <dgm:cxn modelId="{37073238-686A-4DFA-8000-3AB6469F6905}" type="presParOf" srcId="{F392F816-1FD9-433B-A8F1-3785648DF851}" destId="{731CA217-4BC9-4A10-B0B6-40AEF4706EA9}" srcOrd="3" destOrd="0" presId="urn:microsoft.com/office/officeart/2005/8/layout/hList7"/>
    <dgm:cxn modelId="{619E7D7D-934D-41E8-A044-DAC5C915D99F}" type="presParOf" srcId="{9FC1094B-A064-4211-93C2-6B3185A07AB4}" destId="{4AC1E087-9B68-497F-8DF6-6402355DE10E}" srcOrd="7" destOrd="0" presId="urn:microsoft.com/office/officeart/2005/8/layout/hList7"/>
    <dgm:cxn modelId="{479BE9A7-9846-4923-BA60-F15FF3472535}" type="presParOf" srcId="{9FC1094B-A064-4211-93C2-6B3185A07AB4}" destId="{DC7A8079-669E-4A41-B1BC-CA11F7FEF0AE}" srcOrd="8" destOrd="0" presId="urn:microsoft.com/office/officeart/2005/8/layout/hList7"/>
    <dgm:cxn modelId="{AD10F60F-3AA4-48D5-B254-D51C72F4CD39}" type="presParOf" srcId="{DC7A8079-669E-4A41-B1BC-CA11F7FEF0AE}" destId="{368A05D0-C1C2-4A03-8E61-09C5FE7C2BCF}" srcOrd="0" destOrd="0" presId="urn:microsoft.com/office/officeart/2005/8/layout/hList7"/>
    <dgm:cxn modelId="{4BDA7BDD-1A49-42AE-9BA6-F130CF94F5ED}" type="presParOf" srcId="{DC7A8079-669E-4A41-B1BC-CA11F7FEF0AE}" destId="{FE3F0A47-990E-4378-9DCA-EE360130BD97}" srcOrd="1" destOrd="0" presId="urn:microsoft.com/office/officeart/2005/8/layout/hList7"/>
    <dgm:cxn modelId="{FC69E39D-51DD-4F4D-9C02-9FD70CA860D7}" type="presParOf" srcId="{DC7A8079-669E-4A41-B1BC-CA11F7FEF0AE}" destId="{01E0EC5F-08DD-4D77-8E9D-848EF4AC81F2}" srcOrd="2" destOrd="0" presId="urn:microsoft.com/office/officeart/2005/8/layout/hList7"/>
    <dgm:cxn modelId="{BFD4280A-7B24-49FD-86A7-78AA63D137A4}" type="presParOf" srcId="{DC7A8079-669E-4A41-B1BC-CA11F7FEF0AE}" destId="{88833E0C-5614-4D57-B278-136D997378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1DE4F5-61A3-455E-891E-B74908EFE32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2416F5-9F9E-40DB-A3AC-37E3B78F45EC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1.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Find </a:t>
          </a:r>
          <a:r>
            <a:rPr lang="en-US" sz="2100" u="sng" dirty="0"/>
            <a:t>clusters</a:t>
          </a:r>
          <a:r>
            <a:rPr lang="en-US" sz="2100" dirty="0"/>
            <a:t> of </a:t>
          </a:r>
          <a:r>
            <a:rPr lang="en-US" sz="2000" dirty="0"/>
            <a:t>unvaccinated</a:t>
          </a:r>
          <a:r>
            <a:rPr lang="en-US" sz="2100" dirty="0"/>
            <a:t> children</a:t>
          </a:r>
        </a:p>
      </dgm:t>
    </dgm:pt>
    <dgm:pt modelId="{3780A086-333E-4EF3-93C1-F5BDDBD9761C}" type="par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92E6A874-F2F9-45FB-B252-BBCDAAF01921}" type="sib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BB8B2305-56A2-44E5-BAB1-ACC1292F40EB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2.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Ask mothers &amp; frontline health workers </a:t>
          </a:r>
          <a:r>
            <a:rPr lang="en-US" sz="2100" u="sng" dirty="0"/>
            <a:t>why</a:t>
          </a:r>
          <a:endParaRPr lang="en-US" sz="2100" dirty="0"/>
        </a:p>
      </dgm:t>
    </dgm:pt>
    <dgm:pt modelId="{77B0CA26-C60E-4B83-A8E0-CA7061669FEC}" type="par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7CB6F5F3-675A-46E5-867F-0F305FDAC1F9}" type="sib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5D37A08F-3137-4DFC-9D79-08201E113AEA}">
      <dgm:prSet phldrT="[Text]" custT="1"/>
      <dgm:spPr/>
      <dgm:t>
        <a:bodyPr anchor="t" anchorCtr="0"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3. </a:t>
          </a:r>
          <a:r>
            <a:rPr lang="en-US" sz="2100" dirty="0"/>
            <a:t>Share information with </a:t>
          </a:r>
          <a:r>
            <a:rPr lang="en-US" sz="2100" dirty="0" err="1"/>
            <a:t>MoH</a:t>
          </a:r>
          <a:r>
            <a:rPr lang="en-US" sz="2100" dirty="0"/>
            <a:t> &amp; partners and act to overcome barriers</a:t>
          </a:r>
        </a:p>
      </dgm:t>
    </dgm:pt>
    <dgm:pt modelId="{C4F1F11E-2786-41D1-9AAB-3EE9E26A273B}" type="par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609F2661-440D-4B14-955F-DD552D62EC79}" type="sib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7250B52E-4B67-40FB-9E16-3805A030CB5A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4.</a:t>
          </a:r>
          <a:r>
            <a:rPr lang="en-US" sz="2100" dirty="0"/>
            <a:t> Social mobilization                 once barriers are removed</a:t>
          </a:r>
        </a:p>
      </dgm:t>
    </dgm:pt>
    <dgm:pt modelId="{2B313B65-E229-4FB9-BF42-10AF8B65CA34}" type="par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852EB794-70B9-43B4-A070-E753B9483854}" type="sib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D70034BC-A8E7-4169-A08D-173EB384F4C6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5.</a:t>
          </a:r>
          <a:r>
            <a:rPr lang="en-US" sz="2100" dirty="0"/>
            <a:t> Evaluate</a:t>
          </a:r>
        </a:p>
      </dgm:t>
    </dgm:pt>
    <dgm:pt modelId="{F0308AE8-29A0-4EFE-BBB0-C11E640F5309}" type="par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1B54B0FB-3918-4136-8A8A-0019DF470EA9}" type="sib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F525629D-B5CC-4D06-A9CF-A1F806C06614}" type="pres">
      <dgm:prSet presAssocID="{4C1DE4F5-61A3-455E-891E-B74908EFE321}" presName="Name0" presStyleCnt="0">
        <dgm:presLayoutVars>
          <dgm:dir/>
          <dgm:resizeHandles val="exact"/>
        </dgm:presLayoutVars>
      </dgm:prSet>
      <dgm:spPr/>
    </dgm:pt>
    <dgm:pt modelId="{336226FB-1B5B-4259-A971-4A74F1872789}" type="pres">
      <dgm:prSet presAssocID="{4C1DE4F5-61A3-455E-891E-B74908EFE321}" presName="fgShape" presStyleLbl="fgShp" presStyleIdx="0" presStyleCnt="1" custScaleX="41095" custLinFactNeighborX="-35444" custLinFactNeighborY="-2174"/>
      <dgm:spPr/>
    </dgm:pt>
    <dgm:pt modelId="{9FC1094B-A064-4211-93C2-6B3185A07AB4}" type="pres">
      <dgm:prSet presAssocID="{4C1DE4F5-61A3-455E-891E-B74908EFE321}" presName="linComp" presStyleCnt="0"/>
      <dgm:spPr/>
    </dgm:pt>
    <dgm:pt modelId="{53D0351B-37F8-4B08-AC42-438998BEAA8C}" type="pres">
      <dgm:prSet presAssocID="{DE2416F5-9F9E-40DB-A3AC-37E3B78F45EC}" presName="compNode" presStyleCnt="0"/>
      <dgm:spPr/>
    </dgm:pt>
    <dgm:pt modelId="{9FA285CD-766A-4AD7-B0A1-5BAB0836C11E}" type="pres">
      <dgm:prSet presAssocID="{DE2416F5-9F9E-40DB-A3AC-37E3B78F45EC}" presName="bkgdShape" presStyleLbl="node1" presStyleIdx="0" presStyleCnt="5"/>
      <dgm:spPr/>
    </dgm:pt>
    <dgm:pt modelId="{E21E56E8-DEA0-49DE-88CD-E7CFE3980829}" type="pres">
      <dgm:prSet presAssocID="{DE2416F5-9F9E-40DB-A3AC-37E3B78F45EC}" presName="nodeTx" presStyleLbl="node1" presStyleIdx="0" presStyleCnt="5">
        <dgm:presLayoutVars>
          <dgm:bulletEnabled val="1"/>
        </dgm:presLayoutVars>
      </dgm:prSet>
      <dgm:spPr/>
    </dgm:pt>
    <dgm:pt modelId="{A1B4DD9D-52C2-477E-8E93-B7D073422DD2}" type="pres">
      <dgm:prSet presAssocID="{DE2416F5-9F9E-40DB-A3AC-37E3B78F45EC}" presName="invisiNode" presStyleLbl="node1" presStyleIdx="0" presStyleCnt="5"/>
      <dgm:spPr/>
    </dgm:pt>
    <dgm:pt modelId="{1609342F-7FF8-403C-B71F-4485F339893D}" type="pres">
      <dgm:prSet presAssocID="{DE2416F5-9F9E-40DB-A3AC-37E3B78F45EC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D141230-550C-45C3-8AD3-BD09023DD0C8}" type="pres">
      <dgm:prSet presAssocID="{92E6A874-F2F9-45FB-B252-BBCDAAF01921}" presName="sibTrans" presStyleLbl="sibTrans2D1" presStyleIdx="0" presStyleCnt="0"/>
      <dgm:spPr/>
    </dgm:pt>
    <dgm:pt modelId="{5A033D14-9A79-49BF-861F-38B0CC0A7206}" type="pres">
      <dgm:prSet presAssocID="{BB8B2305-56A2-44E5-BAB1-ACC1292F40EB}" presName="compNode" presStyleCnt="0"/>
      <dgm:spPr/>
    </dgm:pt>
    <dgm:pt modelId="{BAC44EAA-A6D7-4FE0-AAE6-04A2B99D27EA}" type="pres">
      <dgm:prSet presAssocID="{BB8B2305-56A2-44E5-BAB1-ACC1292F40EB}" presName="bkgdShape" presStyleLbl="node1" presStyleIdx="1" presStyleCnt="5" custLinFactNeighborX="-6410" custLinFactNeighborY="3840"/>
      <dgm:spPr/>
    </dgm:pt>
    <dgm:pt modelId="{9F99DB53-9B3B-493C-B469-E263A83A07BD}" type="pres">
      <dgm:prSet presAssocID="{BB8B2305-56A2-44E5-BAB1-ACC1292F40EB}" presName="nodeTx" presStyleLbl="node1" presStyleIdx="1" presStyleCnt="5">
        <dgm:presLayoutVars>
          <dgm:bulletEnabled val="1"/>
        </dgm:presLayoutVars>
      </dgm:prSet>
      <dgm:spPr/>
    </dgm:pt>
    <dgm:pt modelId="{34467DAA-6238-4425-9CBF-D15B38168950}" type="pres">
      <dgm:prSet presAssocID="{BB8B2305-56A2-44E5-BAB1-ACC1292F40EB}" presName="invisiNode" presStyleLbl="node1" presStyleIdx="1" presStyleCnt="5"/>
      <dgm:spPr/>
    </dgm:pt>
    <dgm:pt modelId="{DAA1A6FE-2434-46E2-9191-028812E1FDDF}" type="pres">
      <dgm:prSet presAssocID="{BB8B2305-56A2-44E5-BAB1-ACC1292F40EB}" presName="imagNode" presStyleLbl="fgImgPlace1" presStyleIdx="1" presStyleCnt="5" custLinFactNeighborX="-10772" custLinFactNeighborY="-19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0E610EA-BB57-4EDF-BC5D-B1AA078DA206}" type="pres">
      <dgm:prSet presAssocID="{7CB6F5F3-675A-46E5-867F-0F305FDAC1F9}" presName="sibTrans" presStyleLbl="sibTrans2D1" presStyleIdx="0" presStyleCnt="0"/>
      <dgm:spPr/>
    </dgm:pt>
    <dgm:pt modelId="{F2C9EC72-87A0-4900-9DC8-C05166B7D093}" type="pres">
      <dgm:prSet presAssocID="{5D37A08F-3137-4DFC-9D79-08201E113AEA}" presName="compNode" presStyleCnt="0"/>
      <dgm:spPr/>
    </dgm:pt>
    <dgm:pt modelId="{C02C5F7D-0CC3-41A6-9589-1677B86FF646}" type="pres">
      <dgm:prSet presAssocID="{5D37A08F-3137-4DFC-9D79-08201E113AEA}" presName="bkgdShape" presStyleLbl="node1" presStyleIdx="2" presStyleCnt="5" custLinFactNeighborY="-2250"/>
      <dgm:spPr/>
    </dgm:pt>
    <dgm:pt modelId="{81DE0708-AACB-4B9B-BCC5-EE6D8D504EAB}" type="pres">
      <dgm:prSet presAssocID="{5D37A08F-3137-4DFC-9D79-08201E113AEA}" presName="nodeTx" presStyleLbl="node1" presStyleIdx="2" presStyleCnt="5">
        <dgm:presLayoutVars>
          <dgm:bulletEnabled val="1"/>
        </dgm:presLayoutVars>
      </dgm:prSet>
      <dgm:spPr/>
    </dgm:pt>
    <dgm:pt modelId="{6751F852-AC13-486E-AFA2-332B1DF9A90E}" type="pres">
      <dgm:prSet presAssocID="{5D37A08F-3137-4DFC-9D79-08201E113AEA}" presName="invisiNode" presStyleLbl="node1" presStyleIdx="2" presStyleCnt="5"/>
      <dgm:spPr/>
    </dgm:pt>
    <dgm:pt modelId="{68237C58-8015-4794-8B9A-31835DAFFC3F}" type="pres">
      <dgm:prSet presAssocID="{5D37A08F-3137-4DFC-9D79-08201E113AEA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BD09F7E5-BD69-4FEC-AFF7-2152D9646E06}" type="pres">
      <dgm:prSet presAssocID="{609F2661-440D-4B14-955F-DD552D62EC79}" presName="sibTrans" presStyleLbl="sibTrans2D1" presStyleIdx="0" presStyleCnt="0"/>
      <dgm:spPr/>
    </dgm:pt>
    <dgm:pt modelId="{F392F816-1FD9-433B-A8F1-3785648DF851}" type="pres">
      <dgm:prSet presAssocID="{7250B52E-4B67-40FB-9E16-3805A030CB5A}" presName="compNode" presStyleCnt="0"/>
      <dgm:spPr/>
    </dgm:pt>
    <dgm:pt modelId="{235E9FF1-83D7-429C-A4E5-BCB1003B7656}" type="pres">
      <dgm:prSet presAssocID="{7250B52E-4B67-40FB-9E16-3805A030CB5A}" presName="bkgdShape" presStyleLbl="node1" presStyleIdx="3" presStyleCnt="5"/>
      <dgm:spPr/>
    </dgm:pt>
    <dgm:pt modelId="{1D60E2F2-946F-46B7-BD08-4D3C4CC49487}" type="pres">
      <dgm:prSet presAssocID="{7250B52E-4B67-40FB-9E16-3805A030CB5A}" presName="nodeTx" presStyleLbl="node1" presStyleIdx="3" presStyleCnt="5">
        <dgm:presLayoutVars>
          <dgm:bulletEnabled val="1"/>
        </dgm:presLayoutVars>
      </dgm:prSet>
      <dgm:spPr/>
    </dgm:pt>
    <dgm:pt modelId="{7E988CEC-FCDF-4BF8-8072-A0DB81AF0272}" type="pres">
      <dgm:prSet presAssocID="{7250B52E-4B67-40FB-9E16-3805A030CB5A}" presName="invisiNode" presStyleLbl="node1" presStyleIdx="3" presStyleCnt="5"/>
      <dgm:spPr/>
    </dgm:pt>
    <dgm:pt modelId="{731CA217-4BC9-4A10-B0B6-40AEF4706EA9}" type="pres">
      <dgm:prSet presAssocID="{7250B52E-4B67-40FB-9E16-3805A030CB5A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AC1E087-9B68-497F-8DF6-6402355DE10E}" type="pres">
      <dgm:prSet presAssocID="{852EB794-70B9-43B4-A070-E753B9483854}" presName="sibTrans" presStyleLbl="sibTrans2D1" presStyleIdx="0" presStyleCnt="0"/>
      <dgm:spPr/>
    </dgm:pt>
    <dgm:pt modelId="{DC7A8079-669E-4A41-B1BC-CA11F7FEF0AE}" type="pres">
      <dgm:prSet presAssocID="{D70034BC-A8E7-4169-A08D-173EB384F4C6}" presName="compNode" presStyleCnt="0"/>
      <dgm:spPr/>
    </dgm:pt>
    <dgm:pt modelId="{368A05D0-C1C2-4A03-8E61-09C5FE7C2BCF}" type="pres">
      <dgm:prSet presAssocID="{D70034BC-A8E7-4169-A08D-173EB384F4C6}" presName="bkgdShape" presStyleLbl="node1" presStyleIdx="4" presStyleCnt="5"/>
      <dgm:spPr/>
    </dgm:pt>
    <dgm:pt modelId="{FE3F0A47-990E-4378-9DCA-EE360130BD97}" type="pres">
      <dgm:prSet presAssocID="{D70034BC-A8E7-4169-A08D-173EB384F4C6}" presName="nodeTx" presStyleLbl="node1" presStyleIdx="4" presStyleCnt="5">
        <dgm:presLayoutVars>
          <dgm:bulletEnabled val="1"/>
        </dgm:presLayoutVars>
      </dgm:prSet>
      <dgm:spPr/>
    </dgm:pt>
    <dgm:pt modelId="{01E0EC5F-08DD-4D77-8E9D-848EF4AC81F2}" type="pres">
      <dgm:prSet presAssocID="{D70034BC-A8E7-4169-A08D-173EB384F4C6}" presName="invisiNode" presStyleLbl="node1" presStyleIdx="4" presStyleCnt="5"/>
      <dgm:spPr/>
    </dgm:pt>
    <dgm:pt modelId="{88833E0C-5614-4D57-B278-136D99737856}" type="pres">
      <dgm:prSet presAssocID="{D70034BC-A8E7-4169-A08D-173EB384F4C6}" presName="imagNode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373C4C04-232F-4B18-A20C-4E94C98A875C}" srcId="{4C1DE4F5-61A3-455E-891E-B74908EFE321}" destId="{D70034BC-A8E7-4169-A08D-173EB384F4C6}" srcOrd="4" destOrd="0" parTransId="{F0308AE8-29A0-4EFE-BBB0-C11E640F5309}" sibTransId="{1B54B0FB-3918-4136-8A8A-0019DF470EA9}"/>
    <dgm:cxn modelId="{3953E60E-6510-45CB-8437-93A85DBFFC83}" type="presOf" srcId="{D70034BC-A8E7-4169-A08D-173EB384F4C6}" destId="{FE3F0A47-990E-4378-9DCA-EE360130BD97}" srcOrd="1" destOrd="0" presId="urn:microsoft.com/office/officeart/2005/8/layout/hList7"/>
    <dgm:cxn modelId="{8FF60A25-97F4-48AD-9090-0C9D561EE6FE}" type="presOf" srcId="{5D37A08F-3137-4DFC-9D79-08201E113AEA}" destId="{C02C5F7D-0CC3-41A6-9589-1677B86FF646}" srcOrd="0" destOrd="0" presId="urn:microsoft.com/office/officeart/2005/8/layout/hList7"/>
    <dgm:cxn modelId="{11EE3226-4FCF-4B17-8044-A9D339469B98}" type="presOf" srcId="{4C1DE4F5-61A3-455E-891E-B74908EFE321}" destId="{F525629D-B5CC-4D06-A9CF-A1F806C06614}" srcOrd="0" destOrd="0" presId="urn:microsoft.com/office/officeart/2005/8/layout/hList7"/>
    <dgm:cxn modelId="{00783C35-160B-4295-8539-E18906B62F55}" type="presOf" srcId="{609F2661-440D-4B14-955F-DD552D62EC79}" destId="{BD09F7E5-BD69-4FEC-AFF7-2152D9646E06}" srcOrd="0" destOrd="0" presId="urn:microsoft.com/office/officeart/2005/8/layout/hList7"/>
    <dgm:cxn modelId="{8F107B38-B2F7-4511-AC67-3380145627A7}" type="presOf" srcId="{5D37A08F-3137-4DFC-9D79-08201E113AEA}" destId="{81DE0708-AACB-4B9B-BCC5-EE6D8D504EAB}" srcOrd="1" destOrd="0" presId="urn:microsoft.com/office/officeart/2005/8/layout/hList7"/>
    <dgm:cxn modelId="{2A87CA3A-ED7A-4131-BB5B-C8DBBDA213C8}" type="presOf" srcId="{BB8B2305-56A2-44E5-BAB1-ACC1292F40EB}" destId="{9F99DB53-9B3B-493C-B469-E263A83A07BD}" srcOrd="1" destOrd="0" presId="urn:microsoft.com/office/officeart/2005/8/layout/hList7"/>
    <dgm:cxn modelId="{A8AEF76B-8F16-4291-BB1B-473B19DA6684}" type="presOf" srcId="{D70034BC-A8E7-4169-A08D-173EB384F4C6}" destId="{368A05D0-C1C2-4A03-8E61-09C5FE7C2BCF}" srcOrd="0" destOrd="0" presId="urn:microsoft.com/office/officeart/2005/8/layout/hList7"/>
    <dgm:cxn modelId="{BDD3CB4D-AA19-4702-B6A0-9CD7B271E7D5}" srcId="{4C1DE4F5-61A3-455E-891E-B74908EFE321}" destId="{5D37A08F-3137-4DFC-9D79-08201E113AEA}" srcOrd="2" destOrd="0" parTransId="{C4F1F11E-2786-41D1-9AAB-3EE9E26A273B}" sibTransId="{609F2661-440D-4B14-955F-DD552D62EC79}"/>
    <dgm:cxn modelId="{C130D853-1858-4458-A03C-E7CD2F6D2AA1}" srcId="{4C1DE4F5-61A3-455E-891E-B74908EFE321}" destId="{7250B52E-4B67-40FB-9E16-3805A030CB5A}" srcOrd="3" destOrd="0" parTransId="{2B313B65-E229-4FB9-BF42-10AF8B65CA34}" sibTransId="{852EB794-70B9-43B4-A070-E753B9483854}"/>
    <dgm:cxn modelId="{23C48256-AA2E-431D-9CB1-1EB8E3C69CAF}" type="presOf" srcId="{92E6A874-F2F9-45FB-B252-BBCDAAF01921}" destId="{ED141230-550C-45C3-8AD3-BD09023DD0C8}" srcOrd="0" destOrd="0" presId="urn:microsoft.com/office/officeart/2005/8/layout/hList7"/>
    <dgm:cxn modelId="{5F75058B-F5D3-468F-B795-FF66A0A198EF}" type="presOf" srcId="{7250B52E-4B67-40FB-9E16-3805A030CB5A}" destId="{235E9FF1-83D7-429C-A4E5-BCB1003B7656}" srcOrd="0" destOrd="0" presId="urn:microsoft.com/office/officeart/2005/8/layout/hList7"/>
    <dgm:cxn modelId="{0D4CC1A1-0ADB-4883-AC09-8F2AA3A18965}" type="presOf" srcId="{852EB794-70B9-43B4-A070-E753B9483854}" destId="{4AC1E087-9B68-497F-8DF6-6402355DE10E}" srcOrd="0" destOrd="0" presId="urn:microsoft.com/office/officeart/2005/8/layout/hList7"/>
    <dgm:cxn modelId="{2D0EA5A6-B649-4225-8CFD-F6E68C68A32B}" srcId="{4C1DE4F5-61A3-455E-891E-B74908EFE321}" destId="{BB8B2305-56A2-44E5-BAB1-ACC1292F40EB}" srcOrd="1" destOrd="0" parTransId="{77B0CA26-C60E-4B83-A8E0-CA7061669FEC}" sibTransId="{7CB6F5F3-675A-46E5-867F-0F305FDAC1F9}"/>
    <dgm:cxn modelId="{3FD9F8BC-3BE2-48FA-B9BD-DA19F4714CC9}" srcId="{4C1DE4F5-61A3-455E-891E-B74908EFE321}" destId="{DE2416F5-9F9E-40DB-A3AC-37E3B78F45EC}" srcOrd="0" destOrd="0" parTransId="{3780A086-333E-4EF3-93C1-F5BDDBD9761C}" sibTransId="{92E6A874-F2F9-45FB-B252-BBCDAAF01921}"/>
    <dgm:cxn modelId="{25BA23C2-FD31-4E67-A0B9-4BE489F2BA68}" type="presOf" srcId="{BB8B2305-56A2-44E5-BAB1-ACC1292F40EB}" destId="{BAC44EAA-A6D7-4FE0-AAE6-04A2B99D27EA}" srcOrd="0" destOrd="0" presId="urn:microsoft.com/office/officeart/2005/8/layout/hList7"/>
    <dgm:cxn modelId="{9F4C12D4-10B1-468D-B121-93A5CFEA0D91}" type="presOf" srcId="{DE2416F5-9F9E-40DB-A3AC-37E3B78F45EC}" destId="{E21E56E8-DEA0-49DE-88CD-E7CFE3980829}" srcOrd="1" destOrd="0" presId="urn:microsoft.com/office/officeart/2005/8/layout/hList7"/>
    <dgm:cxn modelId="{CBBE82D7-A608-41DA-BB3D-046AEDA93995}" type="presOf" srcId="{DE2416F5-9F9E-40DB-A3AC-37E3B78F45EC}" destId="{9FA285CD-766A-4AD7-B0A1-5BAB0836C11E}" srcOrd="0" destOrd="0" presId="urn:microsoft.com/office/officeart/2005/8/layout/hList7"/>
    <dgm:cxn modelId="{B9AF0CD8-D62F-456C-947A-C1258F866B17}" type="presOf" srcId="{7CB6F5F3-675A-46E5-867F-0F305FDAC1F9}" destId="{00E610EA-BB57-4EDF-BC5D-B1AA078DA206}" srcOrd="0" destOrd="0" presId="urn:microsoft.com/office/officeart/2005/8/layout/hList7"/>
    <dgm:cxn modelId="{1B6E64F0-F4A7-4270-80D9-8F97277DAEF9}" type="presOf" srcId="{7250B52E-4B67-40FB-9E16-3805A030CB5A}" destId="{1D60E2F2-946F-46B7-BD08-4D3C4CC49487}" srcOrd="1" destOrd="0" presId="urn:microsoft.com/office/officeart/2005/8/layout/hList7"/>
    <dgm:cxn modelId="{EB08B057-FC4E-4972-B55B-7EB17739483B}" type="presParOf" srcId="{F525629D-B5CC-4D06-A9CF-A1F806C06614}" destId="{336226FB-1B5B-4259-A971-4A74F1872789}" srcOrd="0" destOrd="0" presId="urn:microsoft.com/office/officeart/2005/8/layout/hList7"/>
    <dgm:cxn modelId="{C95267D3-910F-4DF0-AF39-11108ED7CB59}" type="presParOf" srcId="{F525629D-B5CC-4D06-A9CF-A1F806C06614}" destId="{9FC1094B-A064-4211-93C2-6B3185A07AB4}" srcOrd="1" destOrd="0" presId="urn:microsoft.com/office/officeart/2005/8/layout/hList7"/>
    <dgm:cxn modelId="{3C50B2C3-FEAB-4947-9A90-9DEA8A56AF37}" type="presParOf" srcId="{9FC1094B-A064-4211-93C2-6B3185A07AB4}" destId="{53D0351B-37F8-4B08-AC42-438998BEAA8C}" srcOrd="0" destOrd="0" presId="urn:microsoft.com/office/officeart/2005/8/layout/hList7"/>
    <dgm:cxn modelId="{53A5C17F-D2CF-4D7A-8958-7D46E0B18B34}" type="presParOf" srcId="{53D0351B-37F8-4B08-AC42-438998BEAA8C}" destId="{9FA285CD-766A-4AD7-B0A1-5BAB0836C11E}" srcOrd="0" destOrd="0" presId="urn:microsoft.com/office/officeart/2005/8/layout/hList7"/>
    <dgm:cxn modelId="{8E1A46B4-9278-47BF-A2B5-E1E80FDEAEA0}" type="presParOf" srcId="{53D0351B-37F8-4B08-AC42-438998BEAA8C}" destId="{E21E56E8-DEA0-49DE-88CD-E7CFE3980829}" srcOrd="1" destOrd="0" presId="urn:microsoft.com/office/officeart/2005/8/layout/hList7"/>
    <dgm:cxn modelId="{8032D029-5AAB-420A-81FF-15B4C053252A}" type="presParOf" srcId="{53D0351B-37F8-4B08-AC42-438998BEAA8C}" destId="{A1B4DD9D-52C2-477E-8E93-B7D073422DD2}" srcOrd="2" destOrd="0" presId="urn:microsoft.com/office/officeart/2005/8/layout/hList7"/>
    <dgm:cxn modelId="{EA2A311F-F29E-4A8A-AEF8-CFC87970D6E4}" type="presParOf" srcId="{53D0351B-37F8-4B08-AC42-438998BEAA8C}" destId="{1609342F-7FF8-403C-B71F-4485F339893D}" srcOrd="3" destOrd="0" presId="urn:microsoft.com/office/officeart/2005/8/layout/hList7"/>
    <dgm:cxn modelId="{12C42530-3CA3-4216-BEE0-E26B50E62A73}" type="presParOf" srcId="{9FC1094B-A064-4211-93C2-6B3185A07AB4}" destId="{ED141230-550C-45C3-8AD3-BD09023DD0C8}" srcOrd="1" destOrd="0" presId="urn:microsoft.com/office/officeart/2005/8/layout/hList7"/>
    <dgm:cxn modelId="{227421AF-A238-4721-ACB1-585E9003BDDD}" type="presParOf" srcId="{9FC1094B-A064-4211-93C2-6B3185A07AB4}" destId="{5A033D14-9A79-49BF-861F-38B0CC0A7206}" srcOrd="2" destOrd="0" presId="urn:microsoft.com/office/officeart/2005/8/layout/hList7"/>
    <dgm:cxn modelId="{66B03C4D-C0D5-4689-A9C3-47A31F0F0C9B}" type="presParOf" srcId="{5A033D14-9A79-49BF-861F-38B0CC0A7206}" destId="{BAC44EAA-A6D7-4FE0-AAE6-04A2B99D27EA}" srcOrd="0" destOrd="0" presId="urn:microsoft.com/office/officeart/2005/8/layout/hList7"/>
    <dgm:cxn modelId="{B5D53DAE-05AB-4A5C-96E2-3A2D4AD5FBFA}" type="presParOf" srcId="{5A033D14-9A79-49BF-861F-38B0CC0A7206}" destId="{9F99DB53-9B3B-493C-B469-E263A83A07BD}" srcOrd="1" destOrd="0" presId="urn:microsoft.com/office/officeart/2005/8/layout/hList7"/>
    <dgm:cxn modelId="{E24878E1-D160-4931-AD95-47356E7191F4}" type="presParOf" srcId="{5A033D14-9A79-49BF-861F-38B0CC0A7206}" destId="{34467DAA-6238-4425-9CBF-D15B38168950}" srcOrd="2" destOrd="0" presId="urn:microsoft.com/office/officeart/2005/8/layout/hList7"/>
    <dgm:cxn modelId="{176A8BEE-B76A-436A-82F7-BEE5FD34F233}" type="presParOf" srcId="{5A033D14-9A79-49BF-861F-38B0CC0A7206}" destId="{DAA1A6FE-2434-46E2-9191-028812E1FDDF}" srcOrd="3" destOrd="0" presId="urn:microsoft.com/office/officeart/2005/8/layout/hList7"/>
    <dgm:cxn modelId="{4AAE3FA0-AE7F-4A35-95AC-BA774B8BC405}" type="presParOf" srcId="{9FC1094B-A064-4211-93C2-6B3185A07AB4}" destId="{00E610EA-BB57-4EDF-BC5D-B1AA078DA206}" srcOrd="3" destOrd="0" presId="urn:microsoft.com/office/officeart/2005/8/layout/hList7"/>
    <dgm:cxn modelId="{48C965E1-11CB-4E24-A4FB-531A33384813}" type="presParOf" srcId="{9FC1094B-A064-4211-93C2-6B3185A07AB4}" destId="{F2C9EC72-87A0-4900-9DC8-C05166B7D093}" srcOrd="4" destOrd="0" presId="urn:microsoft.com/office/officeart/2005/8/layout/hList7"/>
    <dgm:cxn modelId="{4C065943-58F2-4C6A-9F77-CB424E3BC9F5}" type="presParOf" srcId="{F2C9EC72-87A0-4900-9DC8-C05166B7D093}" destId="{C02C5F7D-0CC3-41A6-9589-1677B86FF646}" srcOrd="0" destOrd="0" presId="urn:microsoft.com/office/officeart/2005/8/layout/hList7"/>
    <dgm:cxn modelId="{EEB47EDF-71BA-460E-9396-1FC6D2589FB2}" type="presParOf" srcId="{F2C9EC72-87A0-4900-9DC8-C05166B7D093}" destId="{81DE0708-AACB-4B9B-BCC5-EE6D8D504EAB}" srcOrd="1" destOrd="0" presId="urn:microsoft.com/office/officeart/2005/8/layout/hList7"/>
    <dgm:cxn modelId="{D01B823F-1456-4B61-8CED-9612A11ACE62}" type="presParOf" srcId="{F2C9EC72-87A0-4900-9DC8-C05166B7D093}" destId="{6751F852-AC13-486E-AFA2-332B1DF9A90E}" srcOrd="2" destOrd="0" presId="urn:microsoft.com/office/officeart/2005/8/layout/hList7"/>
    <dgm:cxn modelId="{B940F781-C946-4EDD-8BFF-D3B547E1679B}" type="presParOf" srcId="{F2C9EC72-87A0-4900-9DC8-C05166B7D093}" destId="{68237C58-8015-4794-8B9A-31835DAFFC3F}" srcOrd="3" destOrd="0" presId="urn:microsoft.com/office/officeart/2005/8/layout/hList7"/>
    <dgm:cxn modelId="{3D6E1CD8-18EA-441A-9C1E-426859724EEC}" type="presParOf" srcId="{9FC1094B-A064-4211-93C2-6B3185A07AB4}" destId="{BD09F7E5-BD69-4FEC-AFF7-2152D9646E06}" srcOrd="5" destOrd="0" presId="urn:microsoft.com/office/officeart/2005/8/layout/hList7"/>
    <dgm:cxn modelId="{51123C5F-D7A2-4E70-AED2-1EB438479AAF}" type="presParOf" srcId="{9FC1094B-A064-4211-93C2-6B3185A07AB4}" destId="{F392F816-1FD9-433B-A8F1-3785648DF851}" srcOrd="6" destOrd="0" presId="urn:microsoft.com/office/officeart/2005/8/layout/hList7"/>
    <dgm:cxn modelId="{BB25B245-4EF5-4D3D-8E11-BD2D47699C91}" type="presParOf" srcId="{F392F816-1FD9-433B-A8F1-3785648DF851}" destId="{235E9FF1-83D7-429C-A4E5-BCB1003B7656}" srcOrd="0" destOrd="0" presId="urn:microsoft.com/office/officeart/2005/8/layout/hList7"/>
    <dgm:cxn modelId="{51B76A0D-8D7B-476D-A544-081182792888}" type="presParOf" srcId="{F392F816-1FD9-433B-A8F1-3785648DF851}" destId="{1D60E2F2-946F-46B7-BD08-4D3C4CC49487}" srcOrd="1" destOrd="0" presId="urn:microsoft.com/office/officeart/2005/8/layout/hList7"/>
    <dgm:cxn modelId="{E2F8A6F7-2D4A-402B-AD7B-5F369901A6C5}" type="presParOf" srcId="{F392F816-1FD9-433B-A8F1-3785648DF851}" destId="{7E988CEC-FCDF-4BF8-8072-A0DB81AF0272}" srcOrd="2" destOrd="0" presId="urn:microsoft.com/office/officeart/2005/8/layout/hList7"/>
    <dgm:cxn modelId="{37073238-686A-4DFA-8000-3AB6469F6905}" type="presParOf" srcId="{F392F816-1FD9-433B-A8F1-3785648DF851}" destId="{731CA217-4BC9-4A10-B0B6-40AEF4706EA9}" srcOrd="3" destOrd="0" presId="urn:microsoft.com/office/officeart/2005/8/layout/hList7"/>
    <dgm:cxn modelId="{619E7D7D-934D-41E8-A044-DAC5C915D99F}" type="presParOf" srcId="{9FC1094B-A064-4211-93C2-6B3185A07AB4}" destId="{4AC1E087-9B68-497F-8DF6-6402355DE10E}" srcOrd="7" destOrd="0" presId="urn:microsoft.com/office/officeart/2005/8/layout/hList7"/>
    <dgm:cxn modelId="{479BE9A7-9846-4923-BA60-F15FF3472535}" type="presParOf" srcId="{9FC1094B-A064-4211-93C2-6B3185A07AB4}" destId="{DC7A8079-669E-4A41-B1BC-CA11F7FEF0AE}" srcOrd="8" destOrd="0" presId="urn:microsoft.com/office/officeart/2005/8/layout/hList7"/>
    <dgm:cxn modelId="{AD10F60F-3AA4-48D5-B254-D51C72F4CD39}" type="presParOf" srcId="{DC7A8079-669E-4A41-B1BC-CA11F7FEF0AE}" destId="{368A05D0-C1C2-4A03-8E61-09C5FE7C2BCF}" srcOrd="0" destOrd="0" presId="urn:microsoft.com/office/officeart/2005/8/layout/hList7"/>
    <dgm:cxn modelId="{4BDA7BDD-1A49-42AE-9BA6-F130CF94F5ED}" type="presParOf" srcId="{DC7A8079-669E-4A41-B1BC-CA11F7FEF0AE}" destId="{FE3F0A47-990E-4378-9DCA-EE360130BD97}" srcOrd="1" destOrd="0" presId="urn:microsoft.com/office/officeart/2005/8/layout/hList7"/>
    <dgm:cxn modelId="{FC69E39D-51DD-4F4D-9C02-9FD70CA860D7}" type="presParOf" srcId="{DC7A8079-669E-4A41-B1BC-CA11F7FEF0AE}" destId="{01E0EC5F-08DD-4D77-8E9D-848EF4AC81F2}" srcOrd="2" destOrd="0" presId="urn:microsoft.com/office/officeart/2005/8/layout/hList7"/>
    <dgm:cxn modelId="{BFD4280A-7B24-49FD-86A7-78AA63D137A4}" type="presParOf" srcId="{DC7A8079-669E-4A41-B1BC-CA11F7FEF0AE}" destId="{88833E0C-5614-4D57-B278-136D997378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1DE4F5-61A3-455E-891E-B74908EFE32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2416F5-9F9E-40DB-A3AC-37E3B78F45EC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1.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Find </a:t>
          </a:r>
          <a:r>
            <a:rPr lang="en-US" sz="2100" u="sng" dirty="0"/>
            <a:t>clusters</a:t>
          </a:r>
          <a:r>
            <a:rPr lang="en-US" sz="2100" dirty="0"/>
            <a:t> of </a:t>
          </a:r>
          <a:r>
            <a:rPr lang="en-US" sz="2000" dirty="0"/>
            <a:t>unvaccinated</a:t>
          </a:r>
          <a:r>
            <a:rPr lang="en-US" sz="2100" dirty="0"/>
            <a:t> children</a:t>
          </a:r>
        </a:p>
      </dgm:t>
    </dgm:pt>
    <dgm:pt modelId="{3780A086-333E-4EF3-93C1-F5BDDBD9761C}" type="par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92E6A874-F2F9-45FB-B252-BBCDAAF01921}" type="sib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BB8B2305-56A2-44E5-BAB1-ACC1292F40EB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2.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Ask mothers &amp; frontline health workers </a:t>
          </a:r>
          <a:r>
            <a:rPr lang="en-US" sz="2100" u="sng" dirty="0"/>
            <a:t>why</a:t>
          </a:r>
          <a:endParaRPr lang="en-US" sz="2100" dirty="0"/>
        </a:p>
      </dgm:t>
    </dgm:pt>
    <dgm:pt modelId="{77B0CA26-C60E-4B83-A8E0-CA7061669FEC}" type="par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7CB6F5F3-675A-46E5-867F-0F305FDAC1F9}" type="sib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5D37A08F-3137-4DFC-9D79-08201E113AEA}">
      <dgm:prSet phldrT="[Text]" custT="1"/>
      <dgm:spPr/>
      <dgm:t>
        <a:bodyPr anchor="t" anchorCtr="0"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3. </a:t>
          </a:r>
          <a:r>
            <a:rPr lang="en-US" sz="2100" dirty="0"/>
            <a:t>Share information with </a:t>
          </a:r>
          <a:r>
            <a:rPr lang="en-US" sz="2100" dirty="0" err="1"/>
            <a:t>MoH</a:t>
          </a:r>
          <a:r>
            <a:rPr lang="en-US" sz="2100" dirty="0"/>
            <a:t> &amp; partners and act to overcome barriers</a:t>
          </a:r>
        </a:p>
      </dgm:t>
    </dgm:pt>
    <dgm:pt modelId="{C4F1F11E-2786-41D1-9AAB-3EE9E26A273B}" type="par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609F2661-440D-4B14-955F-DD552D62EC79}" type="sib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7250B52E-4B67-40FB-9E16-3805A030CB5A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4.</a:t>
          </a:r>
          <a:r>
            <a:rPr lang="en-US" sz="2100" dirty="0"/>
            <a:t> Social mobilization                 once barriers are removed</a:t>
          </a:r>
        </a:p>
      </dgm:t>
    </dgm:pt>
    <dgm:pt modelId="{2B313B65-E229-4FB9-BF42-10AF8B65CA34}" type="par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852EB794-70B9-43B4-A070-E753B9483854}" type="sib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D70034BC-A8E7-4169-A08D-173EB384F4C6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5.</a:t>
          </a:r>
          <a:r>
            <a:rPr lang="en-US" sz="2100" dirty="0"/>
            <a:t> Evaluate</a:t>
          </a:r>
        </a:p>
      </dgm:t>
    </dgm:pt>
    <dgm:pt modelId="{F0308AE8-29A0-4EFE-BBB0-C11E640F5309}" type="par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1B54B0FB-3918-4136-8A8A-0019DF470EA9}" type="sib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F525629D-B5CC-4D06-A9CF-A1F806C06614}" type="pres">
      <dgm:prSet presAssocID="{4C1DE4F5-61A3-455E-891E-B74908EFE321}" presName="Name0" presStyleCnt="0">
        <dgm:presLayoutVars>
          <dgm:dir/>
          <dgm:resizeHandles val="exact"/>
        </dgm:presLayoutVars>
      </dgm:prSet>
      <dgm:spPr/>
    </dgm:pt>
    <dgm:pt modelId="{336226FB-1B5B-4259-A971-4A74F1872789}" type="pres">
      <dgm:prSet presAssocID="{4C1DE4F5-61A3-455E-891E-B74908EFE321}" presName="fgShape" presStyleLbl="fgShp" presStyleIdx="0" presStyleCnt="1" custScaleX="41095" custLinFactNeighborX="-35444" custLinFactNeighborY="-2174"/>
      <dgm:spPr/>
    </dgm:pt>
    <dgm:pt modelId="{9FC1094B-A064-4211-93C2-6B3185A07AB4}" type="pres">
      <dgm:prSet presAssocID="{4C1DE4F5-61A3-455E-891E-B74908EFE321}" presName="linComp" presStyleCnt="0"/>
      <dgm:spPr/>
    </dgm:pt>
    <dgm:pt modelId="{53D0351B-37F8-4B08-AC42-438998BEAA8C}" type="pres">
      <dgm:prSet presAssocID="{DE2416F5-9F9E-40DB-A3AC-37E3B78F45EC}" presName="compNode" presStyleCnt="0"/>
      <dgm:spPr/>
    </dgm:pt>
    <dgm:pt modelId="{9FA285CD-766A-4AD7-B0A1-5BAB0836C11E}" type="pres">
      <dgm:prSet presAssocID="{DE2416F5-9F9E-40DB-A3AC-37E3B78F45EC}" presName="bkgdShape" presStyleLbl="node1" presStyleIdx="0" presStyleCnt="5"/>
      <dgm:spPr/>
    </dgm:pt>
    <dgm:pt modelId="{E21E56E8-DEA0-49DE-88CD-E7CFE3980829}" type="pres">
      <dgm:prSet presAssocID="{DE2416F5-9F9E-40DB-A3AC-37E3B78F45EC}" presName="nodeTx" presStyleLbl="node1" presStyleIdx="0" presStyleCnt="5">
        <dgm:presLayoutVars>
          <dgm:bulletEnabled val="1"/>
        </dgm:presLayoutVars>
      </dgm:prSet>
      <dgm:spPr/>
    </dgm:pt>
    <dgm:pt modelId="{A1B4DD9D-52C2-477E-8E93-B7D073422DD2}" type="pres">
      <dgm:prSet presAssocID="{DE2416F5-9F9E-40DB-A3AC-37E3B78F45EC}" presName="invisiNode" presStyleLbl="node1" presStyleIdx="0" presStyleCnt="5"/>
      <dgm:spPr/>
    </dgm:pt>
    <dgm:pt modelId="{1609342F-7FF8-403C-B71F-4485F339893D}" type="pres">
      <dgm:prSet presAssocID="{DE2416F5-9F9E-40DB-A3AC-37E3B78F45EC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D141230-550C-45C3-8AD3-BD09023DD0C8}" type="pres">
      <dgm:prSet presAssocID="{92E6A874-F2F9-45FB-B252-BBCDAAF01921}" presName="sibTrans" presStyleLbl="sibTrans2D1" presStyleIdx="0" presStyleCnt="0"/>
      <dgm:spPr/>
    </dgm:pt>
    <dgm:pt modelId="{5A033D14-9A79-49BF-861F-38B0CC0A7206}" type="pres">
      <dgm:prSet presAssocID="{BB8B2305-56A2-44E5-BAB1-ACC1292F40EB}" presName="compNode" presStyleCnt="0"/>
      <dgm:spPr/>
    </dgm:pt>
    <dgm:pt modelId="{BAC44EAA-A6D7-4FE0-AAE6-04A2B99D27EA}" type="pres">
      <dgm:prSet presAssocID="{BB8B2305-56A2-44E5-BAB1-ACC1292F40EB}" presName="bkgdShape" presStyleLbl="node1" presStyleIdx="1" presStyleCnt="5" custLinFactNeighborX="-6410" custLinFactNeighborY="3840"/>
      <dgm:spPr/>
    </dgm:pt>
    <dgm:pt modelId="{9F99DB53-9B3B-493C-B469-E263A83A07BD}" type="pres">
      <dgm:prSet presAssocID="{BB8B2305-56A2-44E5-BAB1-ACC1292F40EB}" presName="nodeTx" presStyleLbl="node1" presStyleIdx="1" presStyleCnt="5">
        <dgm:presLayoutVars>
          <dgm:bulletEnabled val="1"/>
        </dgm:presLayoutVars>
      </dgm:prSet>
      <dgm:spPr/>
    </dgm:pt>
    <dgm:pt modelId="{34467DAA-6238-4425-9CBF-D15B38168950}" type="pres">
      <dgm:prSet presAssocID="{BB8B2305-56A2-44E5-BAB1-ACC1292F40EB}" presName="invisiNode" presStyleLbl="node1" presStyleIdx="1" presStyleCnt="5"/>
      <dgm:spPr/>
    </dgm:pt>
    <dgm:pt modelId="{DAA1A6FE-2434-46E2-9191-028812E1FDDF}" type="pres">
      <dgm:prSet presAssocID="{BB8B2305-56A2-44E5-BAB1-ACC1292F40EB}" presName="imagNode" presStyleLbl="fgImgPlace1" presStyleIdx="1" presStyleCnt="5" custLinFactNeighborX="-10772" custLinFactNeighborY="-19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0E610EA-BB57-4EDF-BC5D-B1AA078DA206}" type="pres">
      <dgm:prSet presAssocID="{7CB6F5F3-675A-46E5-867F-0F305FDAC1F9}" presName="sibTrans" presStyleLbl="sibTrans2D1" presStyleIdx="0" presStyleCnt="0"/>
      <dgm:spPr/>
    </dgm:pt>
    <dgm:pt modelId="{F2C9EC72-87A0-4900-9DC8-C05166B7D093}" type="pres">
      <dgm:prSet presAssocID="{5D37A08F-3137-4DFC-9D79-08201E113AEA}" presName="compNode" presStyleCnt="0"/>
      <dgm:spPr/>
    </dgm:pt>
    <dgm:pt modelId="{C02C5F7D-0CC3-41A6-9589-1677B86FF646}" type="pres">
      <dgm:prSet presAssocID="{5D37A08F-3137-4DFC-9D79-08201E113AEA}" presName="bkgdShape" presStyleLbl="node1" presStyleIdx="2" presStyleCnt="5" custLinFactNeighborY="-2250"/>
      <dgm:spPr/>
    </dgm:pt>
    <dgm:pt modelId="{81DE0708-AACB-4B9B-BCC5-EE6D8D504EAB}" type="pres">
      <dgm:prSet presAssocID="{5D37A08F-3137-4DFC-9D79-08201E113AEA}" presName="nodeTx" presStyleLbl="node1" presStyleIdx="2" presStyleCnt="5">
        <dgm:presLayoutVars>
          <dgm:bulletEnabled val="1"/>
        </dgm:presLayoutVars>
      </dgm:prSet>
      <dgm:spPr/>
    </dgm:pt>
    <dgm:pt modelId="{6751F852-AC13-486E-AFA2-332B1DF9A90E}" type="pres">
      <dgm:prSet presAssocID="{5D37A08F-3137-4DFC-9D79-08201E113AEA}" presName="invisiNode" presStyleLbl="node1" presStyleIdx="2" presStyleCnt="5"/>
      <dgm:spPr/>
    </dgm:pt>
    <dgm:pt modelId="{68237C58-8015-4794-8B9A-31835DAFFC3F}" type="pres">
      <dgm:prSet presAssocID="{5D37A08F-3137-4DFC-9D79-08201E113AEA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BD09F7E5-BD69-4FEC-AFF7-2152D9646E06}" type="pres">
      <dgm:prSet presAssocID="{609F2661-440D-4B14-955F-DD552D62EC79}" presName="sibTrans" presStyleLbl="sibTrans2D1" presStyleIdx="0" presStyleCnt="0"/>
      <dgm:spPr/>
    </dgm:pt>
    <dgm:pt modelId="{F392F816-1FD9-433B-A8F1-3785648DF851}" type="pres">
      <dgm:prSet presAssocID="{7250B52E-4B67-40FB-9E16-3805A030CB5A}" presName="compNode" presStyleCnt="0"/>
      <dgm:spPr/>
    </dgm:pt>
    <dgm:pt modelId="{235E9FF1-83D7-429C-A4E5-BCB1003B7656}" type="pres">
      <dgm:prSet presAssocID="{7250B52E-4B67-40FB-9E16-3805A030CB5A}" presName="bkgdShape" presStyleLbl="node1" presStyleIdx="3" presStyleCnt="5"/>
      <dgm:spPr/>
    </dgm:pt>
    <dgm:pt modelId="{1D60E2F2-946F-46B7-BD08-4D3C4CC49487}" type="pres">
      <dgm:prSet presAssocID="{7250B52E-4B67-40FB-9E16-3805A030CB5A}" presName="nodeTx" presStyleLbl="node1" presStyleIdx="3" presStyleCnt="5">
        <dgm:presLayoutVars>
          <dgm:bulletEnabled val="1"/>
        </dgm:presLayoutVars>
      </dgm:prSet>
      <dgm:spPr/>
    </dgm:pt>
    <dgm:pt modelId="{7E988CEC-FCDF-4BF8-8072-A0DB81AF0272}" type="pres">
      <dgm:prSet presAssocID="{7250B52E-4B67-40FB-9E16-3805A030CB5A}" presName="invisiNode" presStyleLbl="node1" presStyleIdx="3" presStyleCnt="5"/>
      <dgm:spPr/>
    </dgm:pt>
    <dgm:pt modelId="{731CA217-4BC9-4A10-B0B6-40AEF4706EA9}" type="pres">
      <dgm:prSet presAssocID="{7250B52E-4B67-40FB-9E16-3805A030CB5A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AC1E087-9B68-497F-8DF6-6402355DE10E}" type="pres">
      <dgm:prSet presAssocID="{852EB794-70B9-43B4-A070-E753B9483854}" presName="sibTrans" presStyleLbl="sibTrans2D1" presStyleIdx="0" presStyleCnt="0"/>
      <dgm:spPr/>
    </dgm:pt>
    <dgm:pt modelId="{DC7A8079-669E-4A41-B1BC-CA11F7FEF0AE}" type="pres">
      <dgm:prSet presAssocID="{D70034BC-A8E7-4169-A08D-173EB384F4C6}" presName="compNode" presStyleCnt="0"/>
      <dgm:spPr/>
    </dgm:pt>
    <dgm:pt modelId="{368A05D0-C1C2-4A03-8E61-09C5FE7C2BCF}" type="pres">
      <dgm:prSet presAssocID="{D70034BC-A8E7-4169-A08D-173EB384F4C6}" presName="bkgdShape" presStyleLbl="node1" presStyleIdx="4" presStyleCnt="5"/>
      <dgm:spPr/>
    </dgm:pt>
    <dgm:pt modelId="{FE3F0A47-990E-4378-9DCA-EE360130BD97}" type="pres">
      <dgm:prSet presAssocID="{D70034BC-A8E7-4169-A08D-173EB384F4C6}" presName="nodeTx" presStyleLbl="node1" presStyleIdx="4" presStyleCnt="5">
        <dgm:presLayoutVars>
          <dgm:bulletEnabled val="1"/>
        </dgm:presLayoutVars>
      </dgm:prSet>
      <dgm:spPr/>
    </dgm:pt>
    <dgm:pt modelId="{01E0EC5F-08DD-4D77-8E9D-848EF4AC81F2}" type="pres">
      <dgm:prSet presAssocID="{D70034BC-A8E7-4169-A08D-173EB384F4C6}" presName="invisiNode" presStyleLbl="node1" presStyleIdx="4" presStyleCnt="5"/>
      <dgm:spPr/>
    </dgm:pt>
    <dgm:pt modelId="{88833E0C-5614-4D57-B278-136D99737856}" type="pres">
      <dgm:prSet presAssocID="{D70034BC-A8E7-4169-A08D-173EB384F4C6}" presName="imagNode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373C4C04-232F-4B18-A20C-4E94C98A875C}" srcId="{4C1DE4F5-61A3-455E-891E-B74908EFE321}" destId="{D70034BC-A8E7-4169-A08D-173EB384F4C6}" srcOrd="4" destOrd="0" parTransId="{F0308AE8-29A0-4EFE-BBB0-C11E640F5309}" sibTransId="{1B54B0FB-3918-4136-8A8A-0019DF470EA9}"/>
    <dgm:cxn modelId="{3953E60E-6510-45CB-8437-93A85DBFFC83}" type="presOf" srcId="{D70034BC-A8E7-4169-A08D-173EB384F4C6}" destId="{FE3F0A47-990E-4378-9DCA-EE360130BD97}" srcOrd="1" destOrd="0" presId="urn:microsoft.com/office/officeart/2005/8/layout/hList7"/>
    <dgm:cxn modelId="{8FF60A25-97F4-48AD-9090-0C9D561EE6FE}" type="presOf" srcId="{5D37A08F-3137-4DFC-9D79-08201E113AEA}" destId="{C02C5F7D-0CC3-41A6-9589-1677B86FF646}" srcOrd="0" destOrd="0" presId="urn:microsoft.com/office/officeart/2005/8/layout/hList7"/>
    <dgm:cxn modelId="{11EE3226-4FCF-4B17-8044-A9D339469B98}" type="presOf" srcId="{4C1DE4F5-61A3-455E-891E-B74908EFE321}" destId="{F525629D-B5CC-4D06-A9CF-A1F806C06614}" srcOrd="0" destOrd="0" presId="urn:microsoft.com/office/officeart/2005/8/layout/hList7"/>
    <dgm:cxn modelId="{00783C35-160B-4295-8539-E18906B62F55}" type="presOf" srcId="{609F2661-440D-4B14-955F-DD552D62EC79}" destId="{BD09F7E5-BD69-4FEC-AFF7-2152D9646E06}" srcOrd="0" destOrd="0" presId="urn:microsoft.com/office/officeart/2005/8/layout/hList7"/>
    <dgm:cxn modelId="{8F107B38-B2F7-4511-AC67-3380145627A7}" type="presOf" srcId="{5D37A08F-3137-4DFC-9D79-08201E113AEA}" destId="{81DE0708-AACB-4B9B-BCC5-EE6D8D504EAB}" srcOrd="1" destOrd="0" presId="urn:microsoft.com/office/officeart/2005/8/layout/hList7"/>
    <dgm:cxn modelId="{2A87CA3A-ED7A-4131-BB5B-C8DBBDA213C8}" type="presOf" srcId="{BB8B2305-56A2-44E5-BAB1-ACC1292F40EB}" destId="{9F99DB53-9B3B-493C-B469-E263A83A07BD}" srcOrd="1" destOrd="0" presId="urn:microsoft.com/office/officeart/2005/8/layout/hList7"/>
    <dgm:cxn modelId="{A8AEF76B-8F16-4291-BB1B-473B19DA6684}" type="presOf" srcId="{D70034BC-A8E7-4169-A08D-173EB384F4C6}" destId="{368A05D0-C1C2-4A03-8E61-09C5FE7C2BCF}" srcOrd="0" destOrd="0" presId="urn:microsoft.com/office/officeart/2005/8/layout/hList7"/>
    <dgm:cxn modelId="{BDD3CB4D-AA19-4702-B6A0-9CD7B271E7D5}" srcId="{4C1DE4F5-61A3-455E-891E-B74908EFE321}" destId="{5D37A08F-3137-4DFC-9D79-08201E113AEA}" srcOrd="2" destOrd="0" parTransId="{C4F1F11E-2786-41D1-9AAB-3EE9E26A273B}" sibTransId="{609F2661-440D-4B14-955F-DD552D62EC79}"/>
    <dgm:cxn modelId="{C130D853-1858-4458-A03C-E7CD2F6D2AA1}" srcId="{4C1DE4F5-61A3-455E-891E-B74908EFE321}" destId="{7250B52E-4B67-40FB-9E16-3805A030CB5A}" srcOrd="3" destOrd="0" parTransId="{2B313B65-E229-4FB9-BF42-10AF8B65CA34}" sibTransId="{852EB794-70B9-43B4-A070-E753B9483854}"/>
    <dgm:cxn modelId="{23C48256-AA2E-431D-9CB1-1EB8E3C69CAF}" type="presOf" srcId="{92E6A874-F2F9-45FB-B252-BBCDAAF01921}" destId="{ED141230-550C-45C3-8AD3-BD09023DD0C8}" srcOrd="0" destOrd="0" presId="urn:microsoft.com/office/officeart/2005/8/layout/hList7"/>
    <dgm:cxn modelId="{5F75058B-F5D3-468F-B795-FF66A0A198EF}" type="presOf" srcId="{7250B52E-4B67-40FB-9E16-3805A030CB5A}" destId="{235E9FF1-83D7-429C-A4E5-BCB1003B7656}" srcOrd="0" destOrd="0" presId="urn:microsoft.com/office/officeart/2005/8/layout/hList7"/>
    <dgm:cxn modelId="{0D4CC1A1-0ADB-4883-AC09-8F2AA3A18965}" type="presOf" srcId="{852EB794-70B9-43B4-A070-E753B9483854}" destId="{4AC1E087-9B68-497F-8DF6-6402355DE10E}" srcOrd="0" destOrd="0" presId="urn:microsoft.com/office/officeart/2005/8/layout/hList7"/>
    <dgm:cxn modelId="{2D0EA5A6-B649-4225-8CFD-F6E68C68A32B}" srcId="{4C1DE4F5-61A3-455E-891E-B74908EFE321}" destId="{BB8B2305-56A2-44E5-BAB1-ACC1292F40EB}" srcOrd="1" destOrd="0" parTransId="{77B0CA26-C60E-4B83-A8E0-CA7061669FEC}" sibTransId="{7CB6F5F3-675A-46E5-867F-0F305FDAC1F9}"/>
    <dgm:cxn modelId="{3FD9F8BC-3BE2-48FA-B9BD-DA19F4714CC9}" srcId="{4C1DE4F5-61A3-455E-891E-B74908EFE321}" destId="{DE2416F5-9F9E-40DB-A3AC-37E3B78F45EC}" srcOrd="0" destOrd="0" parTransId="{3780A086-333E-4EF3-93C1-F5BDDBD9761C}" sibTransId="{92E6A874-F2F9-45FB-B252-BBCDAAF01921}"/>
    <dgm:cxn modelId="{25BA23C2-FD31-4E67-A0B9-4BE489F2BA68}" type="presOf" srcId="{BB8B2305-56A2-44E5-BAB1-ACC1292F40EB}" destId="{BAC44EAA-A6D7-4FE0-AAE6-04A2B99D27EA}" srcOrd="0" destOrd="0" presId="urn:microsoft.com/office/officeart/2005/8/layout/hList7"/>
    <dgm:cxn modelId="{9F4C12D4-10B1-468D-B121-93A5CFEA0D91}" type="presOf" srcId="{DE2416F5-9F9E-40DB-A3AC-37E3B78F45EC}" destId="{E21E56E8-DEA0-49DE-88CD-E7CFE3980829}" srcOrd="1" destOrd="0" presId="urn:microsoft.com/office/officeart/2005/8/layout/hList7"/>
    <dgm:cxn modelId="{CBBE82D7-A608-41DA-BB3D-046AEDA93995}" type="presOf" srcId="{DE2416F5-9F9E-40DB-A3AC-37E3B78F45EC}" destId="{9FA285CD-766A-4AD7-B0A1-5BAB0836C11E}" srcOrd="0" destOrd="0" presId="urn:microsoft.com/office/officeart/2005/8/layout/hList7"/>
    <dgm:cxn modelId="{B9AF0CD8-D62F-456C-947A-C1258F866B17}" type="presOf" srcId="{7CB6F5F3-675A-46E5-867F-0F305FDAC1F9}" destId="{00E610EA-BB57-4EDF-BC5D-B1AA078DA206}" srcOrd="0" destOrd="0" presId="urn:microsoft.com/office/officeart/2005/8/layout/hList7"/>
    <dgm:cxn modelId="{1B6E64F0-F4A7-4270-80D9-8F97277DAEF9}" type="presOf" srcId="{7250B52E-4B67-40FB-9E16-3805A030CB5A}" destId="{1D60E2F2-946F-46B7-BD08-4D3C4CC49487}" srcOrd="1" destOrd="0" presId="urn:microsoft.com/office/officeart/2005/8/layout/hList7"/>
    <dgm:cxn modelId="{EB08B057-FC4E-4972-B55B-7EB17739483B}" type="presParOf" srcId="{F525629D-B5CC-4D06-A9CF-A1F806C06614}" destId="{336226FB-1B5B-4259-A971-4A74F1872789}" srcOrd="0" destOrd="0" presId="urn:microsoft.com/office/officeart/2005/8/layout/hList7"/>
    <dgm:cxn modelId="{C95267D3-910F-4DF0-AF39-11108ED7CB59}" type="presParOf" srcId="{F525629D-B5CC-4D06-A9CF-A1F806C06614}" destId="{9FC1094B-A064-4211-93C2-6B3185A07AB4}" srcOrd="1" destOrd="0" presId="urn:microsoft.com/office/officeart/2005/8/layout/hList7"/>
    <dgm:cxn modelId="{3C50B2C3-FEAB-4947-9A90-9DEA8A56AF37}" type="presParOf" srcId="{9FC1094B-A064-4211-93C2-6B3185A07AB4}" destId="{53D0351B-37F8-4B08-AC42-438998BEAA8C}" srcOrd="0" destOrd="0" presId="urn:microsoft.com/office/officeart/2005/8/layout/hList7"/>
    <dgm:cxn modelId="{53A5C17F-D2CF-4D7A-8958-7D46E0B18B34}" type="presParOf" srcId="{53D0351B-37F8-4B08-AC42-438998BEAA8C}" destId="{9FA285CD-766A-4AD7-B0A1-5BAB0836C11E}" srcOrd="0" destOrd="0" presId="urn:microsoft.com/office/officeart/2005/8/layout/hList7"/>
    <dgm:cxn modelId="{8E1A46B4-9278-47BF-A2B5-E1E80FDEAEA0}" type="presParOf" srcId="{53D0351B-37F8-4B08-AC42-438998BEAA8C}" destId="{E21E56E8-DEA0-49DE-88CD-E7CFE3980829}" srcOrd="1" destOrd="0" presId="urn:microsoft.com/office/officeart/2005/8/layout/hList7"/>
    <dgm:cxn modelId="{8032D029-5AAB-420A-81FF-15B4C053252A}" type="presParOf" srcId="{53D0351B-37F8-4B08-AC42-438998BEAA8C}" destId="{A1B4DD9D-52C2-477E-8E93-B7D073422DD2}" srcOrd="2" destOrd="0" presId="urn:microsoft.com/office/officeart/2005/8/layout/hList7"/>
    <dgm:cxn modelId="{EA2A311F-F29E-4A8A-AEF8-CFC87970D6E4}" type="presParOf" srcId="{53D0351B-37F8-4B08-AC42-438998BEAA8C}" destId="{1609342F-7FF8-403C-B71F-4485F339893D}" srcOrd="3" destOrd="0" presId="urn:microsoft.com/office/officeart/2005/8/layout/hList7"/>
    <dgm:cxn modelId="{12C42530-3CA3-4216-BEE0-E26B50E62A73}" type="presParOf" srcId="{9FC1094B-A064-4211-93C2-6B3185A07AB4}" destId="{ED141230-550C-45C3-8AD3-BD09023DD0C8}" srcOrd="1" destOrd="0" presId="urn:microsoft.com/office/officeart/2005/8/layout/hList7"/>
    <dgm:cxn modelId="{227421AF-A238-4721-ACB1-585E9003BDDD}" type="presParOf" srcId="{9FC1094B-A064-4211-93C2-6B3185A07AB4}" destId="{5A033D14-9A79-49BF-861F-38B0CC0A7206}" srcOrd="2" destOrd="0" presId="urn:microsoft.com/office/officeart/2005/8/layout/hList7"/>
    <dgm:cxn modelId="{66B03C4D-C0D5-4689-A9C3-47A31F0F0C9B}" type="presParOf" srcId="{5A033D14-9A79-49BF-861F-38B0CC0A7206}" destId="{BAC44EAA-A6D7-4FE0-AAE6-04A2B99D27EA}" srcOrd="0" destOrd="0" presId="urn:microsoft.com/office/officeart/2005/8/layout/hList7"/>
    <dgm:cxn modelId="{B5D53DAE-05AB-4A5C-96E2-3A2D4AD5FBFA}" type="presParOf" srcId="{5A033D14-9A79-49BF-861F-38B0CC0A7206}" destId="{9F99DB53-9B3B-493C-B469-E263A83A07BD}" srcOrd="1" destOrd="0" presId="urn:microsoft.com/office/officeart/2005/8/layout/hList7"/>
    <dgm:cxn modelId="{E24878E1-D160-4931-AD95-47356E7191F4}" type="presParOf" srcId="{5A033D14-9A79-49BF-861F-38B0CC0A7206}" destId="{34467DAA-6238-4425-9CBF-D15B38168950}" srcOrd="2" destOrd="0" presId="urn:microsoft.com/office/officeart/2005/8/layout/hList7"/>
    <dgm:cxn modelId="{176A8BEE-B76A-436A-82F7-BEE5FD34F233}" type="presParOf" srcId="{5A033D14-9A79-49BF-861F-38B0CC0A7206}" destId="{DAA1A6FE-2434-46E2-9191-028812E1FDDF}" srcOrd="3" destOrd="0" presId="urn:microsoft.com/office/officeart/2005/8/layout/hList7"/>
    <dgm:cxn modelId="{4AAE3FA0-AE7F-4A35-95AC-BA774B8BC405}" type="presParOf" srcId="{9FC1094B-A064-4211-93C2-6B3185A07AB4}" destId="{00E610EA-BB57-4EDF-BC5D-B1AA078DA206}" srcOrd="3" destOrd="0" presId="urn:microsoft.com/office/officeart/2005/8/layout/hList7"/>
    <dgm:cxn modelId="{48C965E1-11CB-4E24-A4FB-531A33384813}" type="presParOf" srcId="{9FC1094B-A064-4211-93C2-6B3185A07AB4}" destId="{F2C9EC72-87A0-4900-9DC8-C05166B7D093}" srcOrd="4" destOrd="0" presId="urn:microsoft.com/office/officeart/2005/8/layout/hList7"/>
    <dgm:cxn modelId="{4C065943-58F2-4C6A-9F77-CB424E3BC9F5}" type="presParOf" srcId="{F2C9EC72-87A0-4900-9DC8-C05166B7D093}" destId="{C02C5F7D-0CC3-41A6-9589-1677B86FF646}" srcOrd="0" destOrd="0" presId="urn:microsoft.com/office/officeart/2005/8/layout/hList7"/>
    <dgm:cxn modelId="{EEB47EDF-71BA-460E-9396-1FC6D2589FB2}" type="presParOf" srcId="{F2C9EC72-87A0-4900-9DC8-C05166B7D093}" destId="{81DE0708-AACB-4B9B-BCC5-EE6D8D504EAB}" srcOrd="1" destOrd="0" presId="urn:microsoft.com/office/officeart/2005/8/layout/hList7"/>
    <dgm:cxn modelId="{D01B823F-1456-4B61-8CED-9612A11ACE62}" type="presParOf" srcId="{F2C9EC72-87A0-4900-9DC8-C05166B7D093}" destId="{6751F852-AC13-486E-AFA2-332B1DF9A90E}" srcOrd="2" destOrd="0" presId="urn:microsoft.com/office/officeart/2005/8/layout/hList7"/>
    <dgm:cxn modelId="{B940F781-C946-4EDD-8BFF-D3B547E1679B}" type="presParOf" srcId="{F2C9EC72-87A0-4900-9DC8-C05166B7D093}" destId="{68237C58-8015-4794-8B9A-31835DAFFC3F}" srcOrd="3" destOrd="0" presId="urn:microsoft.com/office/officeart/2005/8/layout/hList7"/>
    <dgm:cxn modelId="{3D6E1CD8-18EA-441A-9C1E-426859724EEC}" type="presParOf" srcId="{9FC1094B-A064-4211-93C2-6B3185A07AB4}" destId="{BD09F7E5-BD69-4FEC-AFF7-2152D9646E06}" srcOrd="5" destOrd="0" presId="urn:microsoft.com/office/officeart/2005/8/layout/hList7"/>
    <dgm:cxn modelId="{51123C5F-D7A2-4E70-AED2-1EB438479AAF}" type="presParOf" srcId="{9FC1094B-A064-4211-93C2-6B3185A07AB4}" destId="{F392F816-1FD9-433B-A8F1-3785648DF851}" srcOrd="6" destOrd="0" presId="urn:microsoft.com/office/officeart/2005/8/layout/hList7"/>
    <dgm:cxn modelId="{BB25B245-4EF5-4D3D-8E11-BD2D47699C91}" type="presParOf" srcId="{F392F816-1FD9-433B-A8F1-3785648DF851}" destId="{235E9FF1-83D7-429C-A4E5-BCB1003B7656}" srcOrd="0" destOrd="0" presId="urn:microsoft.com/office/officeart/2005/8/layout/hList7"/>
    <dgm:cxn modelId="{51B76A0D-8D7B-476D-A544-081182792888}" type="presParOf" srcId="{F392F816-1FD9-433B-A8F1-3785648DF851}" destId="{1D60E2F2-946F-46B7-BD08-4D3C4CC49487}" srcOrd="1" destOrd="0" presId="urn:microsoft.com/office/officeart/2005/8/layout/hList7"/>
    <dgm:cxn modelId="{E2F8A6F7-2D4A-402B-AD7B-5F369901A6C5}" type="presParOf" srcId="{F392F816-1FD9-433B-A8F1-3785648DF851}" destId="{7E988CEC-FCDF-4BF8-8072-A0DB81AF0272}" srcOrd="2" destOrd="0" presId="urn:microsoft.com/office/officeart/2005/8/layout/hList7"/>
    <dgm:cxn modelId="{37073238-686A-4DFA-8000-3AB6469F6905}" type="presParOf" srcId="{F392F816-1FD9-433B-A8F1-3785648DF851}" destId="{731CA217-4BC9-4A10-B0B6-40AEF4706EA9}" srcOrd="3" destOrd="0" presId="urn:microsoft.com/office/officeart/2005/8/layout/hList7"/>
    <dgm:cxn modelId="{619E7D7D-934D-41E8-A044-DAC5C915D99F}" type="presParOf" srcId="{9FC1094B-A064-4211-93C2-6B3185A07AB4}" destId="{4AC1E087-9B68-497F-8DF6-6402355DE10E}" srcOrd="7" destOrd="0" presId="urn:microsoft.com/office/officeart/2005/8/layout/hList7"/>
    <dgm:cxn modelId="{479BE9A7-9846-4923-BA60-F15FF3472535}" type="presParOf" srcId="{9FC1094B-A064-4211-93C2-6B3185A07AB4}" destId="{DC7A8079-669E-4A41-B1BC-CA11F7FEF0AE}" srcOrd="8" destOrd="0" presId="urn:microsoft.com/office/officeart/2005/8/layout/hList7"/>
    <dgm:cxn modelId="{AD10F60F-3AA4-48D5-B254-D51C72F4CD39}" type="presParOf" srcId="{DC7A8079-669E-4A41-B1BC-CA11F7FEF0AE}" destId="{368A05D0-C1C2-4A03-8E61-09C5FE7C2BCF}" srcOrd="0" destOrd="0" presId="urn:microsoft.com/office/officeart/2005/8/layout/hList7"/>
    <dgm:cxn modelId="{4BDA7BDD-1A49-42AE-9BA6-F130CF94F5ED}" type="presParOf" srcId="{DC7A8079-669E-4A41-B1BC-CA11F7FEF0AE}" destId="{FE3F0A47-990E-4378-9DCA-EE360130BD97}" srcOrd="1" destOrd="0" presId="urn:microsoft.com/office/officeart/2005/8/layout/hList7"/>
    <dgm:cxn modelId="{FC69E39D-51DD-4F4D-9C02-9FD70CA860D7}" type="presParOf" srcId="{DC7A8079-669E-4A41-B1BC-CA11F7FEF0AE}" destId="{01E0EC5F-08DD-4D77-8E9D-848EF4AC81F2}" srcOrd="2" destOrd="0" presId="urn:microsoft.com/office/officeart/2005/8/layout/hList7"/>
    <dgm:cxn modelId="{BFD4280A-7B24-49FD-86A7-78AA63D137A4}" type="presParOf" srcId="{DC7A8079-669E-4A41-B1BC-CA11F7FEF0AE}" destId="{88833E0C-5614-4D57-B278-136D997378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1DE4F5-61A3-455E-891E-B74908EFE32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E2416F5-9F9E-40DB-A3AC-37E3B78F45EC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1.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Find </a:t>
          </a:r>
          <a:r>
            <a:rPr lang="en-US" sz="2100" u="sng" dirty="0"/>
            <a:t>clusters</a:t>
          </a:r>
          <a:r>
            <a:rPr lang="en-US" sz="2100" dirty="0"/>
            <a:t> of </a:t>
          </a:r>
          <a:r>
            <a:rPr lang="en-US" sz="2000" dirty="0"/>
            <a:t>unvaccinated</a:t>
          </a:r>
          <a:r>
            <a:rPr lang="en-US" sz="2100" dirty="0"/>
            <a:t> children</a:t>
          </a:r>
        </a:p>
      </dgm:t>
    </dgm:pt>
    <dgm:pt modelId="{3780A086-333E-4EF3-93C1-F5BDDBD9761C}" type="par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92E6A874-F2F9-45FB-B252-BBCDAAF01921}" type="sibTrans" cxnId="{3FD9F8BC-3BE2-48FA-B9BD-DA19F4714CC9}">
      <dgm:prSet/>
      <dgm:spPr/>
      <dgm:t>
        <a:bodyPr/>
        <a:lstStyle/>
        <a:p>
          <a:pPr algn="ctr"/>
          <a:endParaRPr lang="en-US" sz="2100"/>
        </a:p>
      </dgm:t>
    </dgm:pt>
    <dgm:pt modelId="{BB8B2305-56A2-44E5-BAB1-ACC1292F40EB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2.</a:t>
          </a:r>
          <a:r>
            <a:rPr lang="en-US" sz="2100" dirty="0"/>
            <a:t> </a:t>
          </a:r>
        </a:p>
        <a:p>
          <a:pPr algn="ctr"/>
          <a:r>
            <a:rPr lang="en-US" sz="2100" dirty="0"/>
            <a:t>Ask mothers &amp; frontline health workers </a:t>
          </a:r>
          <a:r>
            <a:rPr lang="en-US" sz="2100" u="sng" dirty="0"/>
            <a:t>why</a:t>
          </a:r>
          <a:endParaRPr lang="en-US" sz="2100" dirty="0"/>
        </a:p>
      </dgm:t>
    </dgm:pt>
    <dgm:pt modelId="{77B0CA26-C60E-4B83-A8E0-CA7061669FEC}" type="par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7CB6F5F3-675A-46E5-867F-0F305FDAC1F9}" type="sibTrans" cxnId="{2D0EA5A6-B649-4225-8CFD-F6E68C68A32B}">
      <dgm:prSet/>
      <dgm:spPr/>
      <dgm:t>
        <a:bodyPr/>
        <a:lstStyle/>
        <a:p>
          <a:pPr algn="ctr"/>
          <a:endParaRPr lang="en-US" sz="2100"/>
        </a:p>
      </dgm:t>
    </dgm:pt>
    <dgm:pt modelId="{5D37A08F-3137-4DFC-9D79-08201E113AEA}">
      <dgm:prSet phldrT="[Text]" custT="1"/>
      <dgm:spPr/>
      <dgm:t>
        <a:bodyPr anchor="t" anchorCtr="0"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3. </a:t>
          </a:r>
          <a:r>
            <a:rPr lang="en-US" sz="2100" dirty="0"/>
            <a:t>Share information with </a:t>
          </a:r>
          <a:r>
            <a:rPr lang="en-US" sz="2100" dirty="0" err="1"/>
            <a:t>MoH</a:t>
          </a:r>
          <a:r>
            <a:rPr lang="en-US" sz="2100" dirty="0"/>
            <a:t> &amp; partners and act to overcome barriers</a:t>
          </a:r>
        </a:p>
      </dgm:t>
    </dgm:pt>
    <dgm:pt modelId="{C4F1F11E-2786-41D1-9AAB-3EE9E26A273B}" type="par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609F2661-440D-4B14-955F-DD552D62EC79}" type="sibTrans" cxnId="{BDD3CB4D-AA19-4702-B6A0-9CD7B271E7D5}">
      <dgm:prSet/>
      <dgm:spPr/>
      <dgm:t>
        <a:bodyPr/>
        <a:lstStyle/>
        <a:p>
          <a:pPr algn="ctr"/>
          <a:endParaRPr lang="en-US" sz="2100"/>
        </a:p>
      </dgm:t>
    </dgm:pt>
    <dgm:pt modelId="{7250B52E-4B67-40FB-9E16-3805A030CB5A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4.</a:t>
          </a:r>
          <a:r>
            <a:rPr lang="en-US" sz="2100" dirty="0"/>
            <a:t> Social mobilization                 once barriers are removed</a:t>
          </a:r>
        </a:p>
      </dgm:t>
    </dgm:pt>
    <dgm:pt modelId="{2B313B65-E229-4FB9-BF42-10AF8B65CA34}" type="par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852EB794-70B9-43B4-A070-E753B9483854}" type="sibTrans" cxnId="{C130D853-1858-4458-A03C-E7CD2F6D2AA1}">
      <dgm:prSet/>
      <dgm:spPr/>
      <dgm:t>
        <a:bodyPr/>
        <a:lstStyle/>
        <a:p>
          <a:pPr algn="ctr"/>
          <a:endParaRPr lang="en-US" sz="2100"/>
        </a:p>
      </dgm:t>
    </dgm:pt>
    <dgm:pt modelId="{D70034BC-A8E7-4169-A08D-173EB384F4C6}">
      <dgm:prSet phldrT="[Text]" custT="1"/>
      <dgm:spPr/>
      <dgm:t>
        <a:bodyPr/>
        <a:lstStyle/>
        <a:p>
          <a:pPr algn="ctr"/>
          <a:r>
            <a:rPr lang="en-US" sz="2100" b="1" dirty="0">
              <a:solidFill>
                <a:schemeClr val="tx1"/>
              </a:solidFill>
            </a:rPr>
            <a:t>Point 5.</a:t>
          </a:r>
          <a:r>
            <a:rPr lang="en-US" sz="2100" dirty="0"/>
            <a:t> Evaluate</a:t>
          </a:r>
        </a:p>
      </dgm:t>
    </dgm:pt>
    <dgm:pt modelId="{F0308AE8-29A0-4EFE-BBB0-C11E640F5309}" type="par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1B54B0FB-3918-4136-8A8A-0019DF470EA9}" type="sibTrans" cxnId="{373C4C04-232F-4B18-A20C-4E94C98A875C}">
      <dgm:prSet/>
      <dgm:spPr/>
      <dgm:t>
        <a:bodyPr/>
        <a:lstStyle/>
        <a:p>
          <a:pPr algn="ctr"/>
          <a:endParaRPr lang="en-US" sz="2100"/>
        </a:p>
      </dgm:t>
    </dgm:pt>
    <dgm:pt modelId="{F525629D-B5CC-4D06-A9CF-A1F806C06614}" type="pres">
      <dgm:prSet presAssocID="{4C1DE4F5-61A3-455E-891E-B74908EFE321}" presName="Name0" presStyleCnt="0">
        <dgm:presLayoutVars>
          <dgm:dir/>
          <dgm:resizeHandles val="exact"/>
        </dgm:presLayoutVars>
      </dgm:prSet>
      <dgm:spPr/>
    </dgm:pt>
    <dgm:pt modelId="{336226FB-1B5B-4259-A971-4A74F1872789}" type="pres">
      <dgm:prSet presAssocID="{4C1DE4F5-61A3-455E-891E-B74908EFE321}" presName="fgShape" presStyleLbl="fgShp" presStyleIdx="0" presStyleCnt="1" custScaleX="41095" custLinFactNeighborX="-35444" custLinFactNeighborY="-2174"/>
      <dgm:spPr/>
    </dgm:pt>
    <dgm:pt modelId="{9FC1094B-A064-4211-93C2-6B3185A07AB4}" type="pres">
      <dgm:prSet presAssocID="{4C1DE4F5-61A3-455E-891E-B74908EFE321}" presName="linComp" presStyleCnt="0"/>
      <dgm:spPr/>
    </dgm:pt>
    <dgm:pt modelId="{53D0351B-37F8-4B08-AC42-438998BEAA8C}" type="pres">
      <dgm:prSet presAssocID="{DE2416F5-9F9E-40DB-A3AC-37E3B78F45EC}" presName="compNode" presStyleCnt="0"/>
      <dgm:spPr/>
    </dgm:pt>
    <dgm:pt modelId="{9FA285CD-766A-4AD7-B0A1-5BAB0836C11E}" type="pres">
      <dgm:prSet presAssocID="{DE2416F5-9F9E-40DB-A3AC-37E3B78F45EC}" presName="bkgdShape" presStyleLbl="node1" presStyleIdx="0" presStyleCnt="5"/>
      <dgm:spPr/>
    </dgm:pt>
    <dgm:pt modelId="{E21E56E8-DEA0-49DE-88CD-E7CFE3980829}" type="pres">
      <dgm:prSet presAssocID="{DE2416F5-9F9E-40DB-A3AC-37E3B78F45EC}" presName="nodeTx" presStyleLbl="node1" presStyleIdx="0" presStyleCnt="5">
        <dgm:presLayoutVars>
          <dgm:bulletEnabled val="1"/>
        </dgm:presLayoutVars>
      </dgm:prSet>
      <dgm:spPr/>
    </dgm:pt>
    <dgm:pt modelId="{A1B4DD9D-52C2-477E-8E93-B7D073422DD2}" type="pres">
      <dgm:prSet presAssocID="{DE2416F5-9F9E-40DB-A3AC-37E3B78F45EC}" presName="invisiNode" presStyleLbl="node1" presStyleIdx="0" presStyleCnt="5"/>
      <dgm:spPr/>
    </dgm:pt>
    <dgm:pt modelId="{1609342F-7FF8-403C-B71F-4485F339893D}" type="pres">
      <dgm:prSet presAssocID="{DE2416F5-9F9E-40DB-A3AC-37E3B78F45EC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ED141230-550C-45C3-8AD3-BD09023DD0C8}" type="pres">
      <dgm:prSet presAssocID="{92E6A874-F2F9-45FB-B252-BBCDAAF01921}" presName="sibTrans" presStyleLbl="sibTrans2D1" presStyleIdx="0" presStyleCnt="0"/>
      <dgm:spPr/>
    </dgm:pt>
    <dgm:pt modelId="{5A033D14-9A79-49BF-861F-38B0CC0A7206}" type="pres">
      <dgm:prSet presAssocID="{BB8B2305-56A2-44E5-BAB1-ACC1292F40EB}" presName="compNode" presStyleCnt="0"/>
      <dgm:spPr/>
    </dgm:pt>
    <dgm:pt modelId="{BAC44EAA-A6D7-4FE0-AAE6-04A2B99D27EA}" type="pres">
      <dgm:prSet presAssocID="{BB8B2305-56A2-44E5-BAB1-ACC1292F40EB}" presName="bkgdShape" presStyleLbl="node1" presStyleIdx="1" presStyleCnt="5" custLinFactNeighborX="-6410" custLinFactNeighborY="3840"/>
      <dgm:spPr/>
    </dgm:pt>
    <dgm:pt modelId="{9F99DB53-9B3B-493C-B469-E263A83A07BD}" type="pres">
      <dgm:prSet presAssocID="{BB8B2305-56A2-44E5-BAB1-ACC1292F40EB}" presName="nodeTx" presStyleLbl="node1" presStyleIdx="1" presStyleCnt="5">
        <dgm:presLayoutVars>
          <dgm:bulletEnabled val="1"/>
        </dgm:presLayoutVars>
      </dgm:prSet>
      <dgm:spPr/>
    </dgm:pt>
    <dgm:pt modelId="{34467DAA-6238-4425-9CBF-D15B38168950}" type="pres">
      <dgm:prSet presAssocID="{BB8B2305-56A2-44E5-BAB1-ACC1292F40EB}" presName="invisiNode" presStyleLbl="node1" presStyleIdx="1" presStyleCnt="5"/>
      <dgm:spPr/>
    </dgm:pt>
    <dgm:pt modelId="{DAA1A6FE-2434-46E2-9191-028812E1FDDF}" type="pres">
      <dgm:prSet presAssocID="{BB8B2305-56A2-44E5-BAB1-ACC1292F40EB}" presName="imagNode" presStyleLbl="fgImgPlace1" presStyleIdx="1" presStyleCnt="5" custLinFactNeighborX="-10772" custLinFactNeighborY="-195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0E610EA-BB57-4EDF-BC5D-B1AA078DA206}" type="pres">
      <dgm:prSet presAssocID="{7CB6F5F3-675A-46E5-867F-0F305FDAC1F9}" presName="sibTrans" presStyleLbl="sibTrans2D1" presStyleIdx="0" presStyleCnt="0"/>
      <dgm:spPr/>
    </dgm:pt>
    <dgm:pt modelId="{F2C9EC72-87A0-4900-9DC8-C05166B7D093}" type="pres">
      <dgm:prSet presAssocID="{5D37A08F-3137-4DFC-9D79-08201E113AEA}" presName="compNode" presStyleCnt="0"/>
      <dgm:spPr/>
    </dgm:pt>
    <dgm:pt modelId="{C02C5F7D-0CC3-41A6-9589-1677B86FF646}" type="pres">
      <dgm:prSet presAssocID="{5D37A08F-3137-4DFC-9D79-08201E113AEA}" presName="bkgdShape" presStyleLbl="node1" presStyleIdx="2" presStyleCnt="5" custLinFactNeighborY="-2250"/>
      <dgm:spPr/>
    </dgm:pt>
    <dgm:pt modelId="{81DE0708-AACB-4B9B-BCC5-EE6D8D504EAB}" type="pres">
      <dgm:prSet presAssocID="{5D37A08F-3137-4DFC-9D79-08201E113AEA}" presName="nodeTx" presStyleLbl="node1" presStyleIdx="2" presStyleCnt="5">
        <dgm:presLayoutVars>
          <dgm:bulletEnabled val="1"/>
        </dgm:presLayoutVars>
      </dgm:prSet>
      <dgm:spPr/>
    </dgm:pt>
    <dgm:pt modelId="{6751F852-AC13-486E-AFA2-332B1DF9A90E}" type="pres">
      <dgm:prSet presAssocID="{5D37A08F-3137-4DFC-9D79-08201E113AEA}" presName="invisiNode" presStyleLbl="node1" presStyleIdx="2" presStyleCnt="5"/>
      <dgm:spPr/>
    </dgm:pt>
    <dgm:pt modelId="{68237C58-8015-4794-8B9A-31835DAFFC3F}" type="pres">
      <dgm:prSet presAssocID="{5D37A08F-3137-4DFC-9D79-08201E113AEA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BD09F7E5-BD69-4FEC-AFF7-2152D9646E06}" type="pres">
      <dgm:prSet presAssocID="{609F2661-440D-4B14-955F-DD552D62EC79}" presName="sibTrans" presStyleLbl="sibTrans2D1" presStyleIdx="0" presStyleCnt="0"/>
      <dgm:spPr/>
    </dgm:pt>
    <dgm:pt modelId="{F392F816-1FD9-433B-A8F1-3785648DF851}" type="pres">
      <dgm:prSet presAssocID="{7250B52E-4B67-40FB-9E16-3805A030CB5A}" presName="compNode" presStyleCnt="0"/>
      <dgm:spPr/>
    </dgm:pt>
    <dgm:pt modelId="{235E9FF1-83D7-429C-A4E5-BCB1003B7656}" type="pres">
      <dgm:prSet presAssocID="{7250B52E-4B67-40FB-9E16-3805A030CB5A}" presName="bkgdShape" presStyleLbl="node1" presStyleIdx="3" presStyleCnt="5"/>
      <dgm:spPr/>
    </dgm:pt>
    <dgm:pt modelId="{1D60E2F2-946F-46B7-BD08-4D3C4CC49487}" type="pres">
      <dgm:prSet presAssocID="{7250B52E-4B67-40FB-9E16-3805A030CB5A}" presName="nodeTx" presStyleLbl="node1" presStyleIdx="3" presStyleCnt="5">
        <dgm:presLayoutVars>
          <dgm:bulletEnabled val="1"/>
        </dgm:presLayoutVars>
      </dgm:prSet>
      <dgm:spPr/>
    </dgm:pt>
    <dgm:pt modelId="{7E988CEC-FCDF-4BF8-8072-A0DB81AF0272}" type="pres">
      <dgm:prSet presAssocID="{7250B52E-4B67-40FB-9E16-3805A030CB5A}" presName="invisiNode" presStyleLbl="node1" presStyleIdx="3" presStyleCnt="5"/>
      <dgm:spPr/>
    </dgm:pt>
    <dgm:pt modelId="{731CA217-4BC9-4A10-B0B6-40AEF4706EA9}" type="pres">
      <dgm:prSet presAssocID="{7250B52E-4B67-40FB-9E16-3805A030CB5A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AC1E087-9B68-497F-8DF6-6402355DE10E}" type="pres">
      <dgm:prSet presAssocID="{852EB794-70B9-43B4-A070-E753B9483854}" presName="sibTrans" presStyleLbl="sibTrans2D1" presStyleIdx="0" presStyleCnt="0"/>
      <dgm:spPr/>
    </dgm:pt>
    <dgm:pt modelId="{DC7A8079-669E-4A41-B1BC-CA11F7FEF0AE}" type="pres">
      <dgm:prSet presAssocID="{D70034BC-A8E7-4169-A08D-173EB384F4C6}" presName="compNode" presStyleCnt="0"/>
      <dgm:spPr/>
    </dgm:pt>
    <dgm:pt modelId="{368A05D0-C1C2-4A03-8E61-09C5FE7C2BCF}" type="pres">
      <dgm:prSet presAssocID="{D70034BC-A8E7-4169-A08D-173EB384F4C6}" presName="bkgdShape" presStyleLbl="node1" presStyleIdx="4" presStyleCnt="5"/>
      <dgm:spPr/>
    </dgm:pt>
    <dgm:pt modelId="{FE3F0A47-990E-4378-9DCA-EE360130BD97}" type="pres">
      <dgm:prSet presAssocID="{D70034BC-A8E7-4169-A08D-173EB384F4C6}" presName="nodeTx" presStyleLbl="node1" presStyleIdx="4" presStyleCnt="5">
        <dgm:presLayoutVars>
          <dgm:bulletEnabled val="1"/>
        </dgm:presLayoutVars>
      </dgm:prSet>
      <dgm:spPr/>
    </dgm:pt>
    <dgm:pt modelId="{01E0EC5F-08DD-4D77-8E9D-848EF4AC81F2}" type="pres">
      <dgm:prSet presAssocID="{D70034BC-A8E7-4169-A08D-173EB384F4C6}" presName="invisiNode" presStyleLbl="node1" presStyleIdx="4" presStyleCnt="5"/>
      <dgm:spPr/>
    </dgm:pt>
    <dgm:pt modelId="{88833E0C-5614-4D57-B278-136D99737856}" type="pres">
      <dgm:prSet presAssocID="{D70034BC-A8E7-4169-A08D-173EB384F4C6}" presName="imagNode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</dgm:ptLst>
  <dgm:cxnLst>
    <dgm:cxn modelId="{373C4C04-232F-4B18-A20C-4E94C98A875C}" srcId="{4C1DE4F5-61A3-455E-891E-B74908EFE321}" destId="{D70034BC-A8E7-4169-A08D-173EB384F4C6}" srcOrd="4" destOrd="0" parTransId="{F0308AE8-29A0-4EFE-BBB0-C11E640F5309}" sibTransId="{1B54B0FB-3918-4136-8A8A-0019DF470EA9}"/>
    <dgm:cxn modelId="{3953E60E-6510-45CB-8437-93A85DBFFC83}" type="presOf" srcId="{D70034BC-A8E7-4169-A08D-173EB384F4C6}" destId="{FE3F0A47-990E-4378-9DCA-EE360130BD97}" srcOrd="1" destOrd="0" presId="urn:microsoft.com/office/officeart/2005/8/layout/hList7"/>
    <dgm:cxn modelId="{8FF60A25-97F4-48AD-9090-0C9D561EE6FE}" type="presOf" srcId="{5D37A08F-3137-4DFC-9D79-08201E113AEA}" destId="{C02C5F7D-0CC3-41A6-9589-1677B86FF646}" srcOrd="0" destOrd="0" presId="urn:microsoft.com/office/officeart/2005/8/layout/hList7"/>
    <dgm:cxn modelId="{11EE3226-4FCF-4B17-8044-A9D339469B98}" type="presOf" srcId="{4C1DE4F5-61A3-455E-891E-B74908EFE321}" destId="{F525629D-B5CC-4D06-A9CF-A1F806C06614}" srcOrd="0" destOrd="0" presId="urn:microsoft.com/office/officeart/2005/8/layout/hList7"/>
    <dgm:cxn modelId="{00783C35-160B-4295-8539-E18906B62F55}" type="presOf" srcId="{609F2661-440D-4B14-955F-DD552D62EC79}" destId="{BD09F7E5-BD69-4FEC-AFF7-2152D9646E06}" srcOrd="0" destOrd="0" presId="urn:microsoft.com/office/officeart/2005/8/layout/hList7"/>
    <dgm:cxn modelId="{8F107B38-B2F7-4511-AC67-3380145627A7}" type="presOf" srcId="{5D37A08F-3137-4DFC-9D79-08201E113AEA}" destId="{81DE0708-AACB-4B9B-BCC5-EE6D8D504EAB}" srcOrd="1" destOrd="0" presId="urn:microsoft.com/office/officeart/2005/8/layout/hList7"/>
    <dgm:cxn modelId="{2A87CA3A-ED7A-4131-BB5B-C8DBBDA213C8}" type="presOf" srcId="{BB8B2305-56A2-44E5-BAB1-ACC1292F40EB}" destId="{9F99DB53-9B3B-493C-B469-E263A83A07BD}" srcOrd="1" destOrd="0" presId="urn:microsoft.com/office/officeart/2005/8/layout/hList7"/>
    <dgm:cxn modelId="{A8AEF76B-8F16-4291-BB1B-473B19DA6684}" type="presOf" srcId="{D70034BC-A8E7-4169-A08D-173EB384F4C6}" destId="{368A05D0-C1C2-4A03-8E61-09C5FE7C2BCF}" srcOrd="0" destOrd="0" presId="urn:microsoft.com/office/officeart/2005/8/layout/hList7"/>
    <dgm:cxn modelId="{BDD3CB4D-AA19-4702-B6A0-9CD7B271E7D5}" srcId="{4C1DE4F5-61A3-455E-891E-B74908EFE321}" destId="{5D37A08F-3137-4DFC-9D79-08201E113AEA}" srcOrd="2" destOrd="0" parTransId="{C4F1F11E-2786-41D1-9AAB-3EE9E26A273B}" sibTransId="{609F2661-440D-4B14-955F-DD552D62EC79}"/>
    <dgm:cxn modelId="{C130D853-1858-4458-A03C-E7CD2F6D2AA1}" srcId="{4C1DE4F5-61A3-455E-891E-B74908EFE321}" destId="{7250B52E-4B67-40FB-9E16-3805A030CB5A}" srcOrd="3" destOrd="0" parTransId="{2B313B65-E229-4FB9-BF42-10AF8B65CA34}" sibTransId="{852EB794-70B9-43B4-A070-E753B9483854}"/>
    <dgm:cxn modelId="{23C48256-AA2E-431D-9CB1-1EB8E3C69CAF}" type="presOf" srcId="{92E6A874-F2F9-45FB-B252-BBCDAAF01921}" destId="{ED141230-550C-45C3-8AD3-BD09023DD0C8}" srcOrd="0" destOrd="0" presId="urn:microsoft.com/office/officeart/2005/8/layout/hList7"/>
    <dgm:cxn modelId="{5F75058B-F5D3-468F-B795-FF66A0A198EF}" type="presOf" srcId="{7250B52E-4B67-40FB-9E16-3805A030CB5A}" destId="{235E9FF1-83D7-429C-A4E5-BCB1003B7656}" srcOrd="0" destOrd="0" presId="urn:microsoft.com/office/officeart/2005/8/layout/hList7"/>
    <dgm:cxn modelId="{0D4CC1A1-0ADB-4883-AC09-8F2AA3A18965}" type="presOf" srcId="{852EB794-70B9-43B4-A070-E753B9483854}" destId="{4AC1E087-9B68-497F-8DF6-6402355DE10E}" srcOrd="0" destOrd="0" presId="urn:microsoft.com/office/officeart/2005/8/layout/hList7"/>
    <dgm:cxn modelId="{2D0EA5A6-B649-4225-8CFD-F6E68C68A32B}" srcId="{4C1DE4F5-61A3-455E-891E-B74908EFE321}" destId="{BB8B2305-56A2-44E5-BAB1-ACC1292F40EB}" srcOrd="1" destOrd="0" parTransId="{77B0CA26-C60E-4B83-A8E0-CA7061669FEC}" sibTransId="{7CB6F5F3-675A-46E5-867F-0F305FDAC1F9}"/>
    <dgm:cxn modelId="{3FD9F8BC-3BE2-48FA-B9BD-DA19F4714CC9}" srcId="{4C1DE4F5-61A3-455E-891E-B74908EFE321}" destId="{DE2416F5-9F9E-40DB-A3AC-37E3B78F45EC}" srcOrd="0" destOrd="0" parTransId="{3780A086-333E-4EF3-93C1-F5BDDBD9761C}" sibTransId="{92E6A874-F2F9-45FB-B252-BBCDAAF01921}"/>
    <dgm:cxn modelId="{25BA23C2-FD31-4E67-A0B9-4BE489F2BA68}" type="presOf" srcId="{BB8B2305-56A2-44E5-BAB1-ACC1292F40EB}" destId="{BAC44EAA-A6D7-4FE0-AAE6-04A2B99D27EA}" srcOrd="0" destOrd="0" presId="urn:microsoft.com/office/officeart/2005/8/layout/hList7"/>
    <dgm:cxn modelId="{9F4C12D4-10B1-468D-B121-93A5CFEA0D91}" type="presOf" srcId="{DE2416F5-9F9E-40DB-A3AC-37E3B78F45EC}" destId="{E21E56E8-DEA0-49DE-88CD-E7CFE3980829}" srcOrd="1" destOrd="0" presId="urn:microsoft.com/office/officeart/2005/8/layout/hList7"/>
    <dgm:cxn modelId="{CBBE82D7-A608-41DA-BB3D-046AEDA93995}" type="presOf" srcId="{DE2416F5-9F9E-40DB-A3AC-37E3B78F45EC}" destId="{9FA285CD-766A-4AD7-B0A1-5BAB0836C11E}" srcOrd="0" destOrd="0" presId="urn:microsoft.com/office/officeart/2005/8/layout/hList7"/>
    <dgm:cxn modelId="{B9AF0CD8-D62F-456C-947A-C1258F866B17}" type="presOf" srcId="{7CB6F5F3-675A-46E5-867F-0F305FDAC1F9}" destId="{00E610EA-BB57-4EDF-BC5D-B1AA078DA206}" srcOrd="0" destOrd="0" presId="urn:microsoft.com/office/officeart/2005/8/layout/hList7"/>
    <dgm:cxn modelId="{1B6E64F0-F4A7-4270-80D9-8F97277DAEF9}" type="presOf" srcId="{7250B52E-4B67-40FB-9E16-3805A030CB5A}" destId="{1D60E2F2-946F-46B7-BD08-4D3C4CC49487}" srcOrd="1" destOrd="0" presId="urn:microsoft.com/office/officeart/2005/8/layout/hList7"/>
    <dgm:cxn modelId="{EB08B057-FC4E-4972-B55B-7EB17739483B}" type="presParOf" srcId="{F525629D-B5CC-4D06-A9CF-A1F806C06614}" destId="{336226FB-1B5B-4259-A971-4A74F1872789}" srcOrd="0" destOrd="0" presId="urn:microsoft.com/office/officeart/2005/8/layout/hList7"/>
    <dgm:cxn modelId="{C95267D3-910F-4DF0-AF39-11108ED7CB59}" type="presParOf" srcId="{F525629D-B5CC-4D06-A9CF-A1F806C06614}" destId="{9FC1094B-A064-4211-93C2-6B3185A07AB4}" srcOrd="1" destOrd="0" presId="urn:microsoft.com/office/officeart/2005/8/layout/hList7"/>
    <dgm:cxn modelId="{3C50B2C3-FEAB-4947-9A90-9DEA8A56AF37}" type="presParOf" srcId="{9FC1094B-A064-4211-93C2-6B3185A07AB4}" destId="{53D0351B-37F8-4B08-AC42-438998BEAA8C}" srcOrd="0" destOrd="0" presId="urn:microsoft.com/office/officeart/2005/8/layout/hList7"/>
    <dgm:cxn modelId="{53A5C17F-D2CF-4D7A-8958-7D46E0B18B34}" type="presParOf" srcId="{53D0351B-37F8-4B08-AC42-438998BEAA8C}" destId="{9FA285CD-766A-4AD7-B0A1-5BAB0836C11E}" srcOrd="0" destOrd="0" presId="urn:microsoft.com/office/officeart/2005/8/layout/hList7"/>
    <dgm:cxn modelId="{8E1A46B4-9278-47BF-A2B5-E1E80FDEAEA0}" type="presParOf" srcId="{53D0351B-37F8-4B08-AC42-438998BEAA8C}" destId="{E21E56E8-DEA0-49DE-88CD-E7CFE3980829}" srcOrd="1" destOrd="0" presId="urn:microsoft.com/office/officeart/2005/8/layout/hList7"/>
    <dgm:cxn modelId="{8032D029-5AAB-420A-81FF-15B4C053252A}" type="presParOf" srcId="{53D0351B-37F8-4B08-AC42-438998BEAA8C}" destId="{A1B4DD9D-52C2-477E-8E93-B7D073422DD2}" srcOrd="2" destOrd="0" presId="urn:microsoft.com/office/officeart/2005/8/layout/hList7"/>
    <dgm:cxn modelId="{EA2A311F-F29E-4A8A-AEF8-CFC87970D6E4}" type="presParOf" srcId="{53D0351B-37F8-4B08-AC42-438998BEAA8C}" destId="{1609342F-7FF8-403C-B71F-4485F339893D}" srcOrd="3" destOrd="0" presId="urn:microsoft.com/office/officeart/2005/8/layout/hList7"/>
    <dgm:cxn modelId="{12C42530-3CA3-4216-BEE0-E26B50E62A73}" type="presParOf" srcId="{9FC1094B-A064-4211-93C2-6B3185A07AB4}" destId="{ED141230-550C-45C3-8AD3-BD09023DD0C8}" srcOrd="1" destOrd="0" presId="urn:microsoft.com/office/officeart/2005/8/layout/hList7"/>
    <dgm:cxn modelId="{227421AF-A238-4721-ACB1-585E9003BDDD}" type="presParOf" srcId="{9FC1094B-A064-4211-93C2-6B3185A07AB4}" destId="{5A033D14-9A79-49BF-861F-38B0CC0A7206}" srcOrd="2" destOrd="0" presId="urn:microsoft.com/office/officeart/2005/8/layout/hList7"/>
    <dgm:cxn modelId="{66B03C4D-C0D5-4689-A9C3-47A31F0F0C9B}" type="presParOf" srcId="{5A033D14-9A79-49BF-861F-38B0CC0A7206}" destId="{BAC44EAA-A6D7-4FE0-AAE6-04A2B99D27EA}" srcOrd="0" destOrd="0" presId="urn:microsoft.com/office/officeart/2005/8/layout/hList7"/>
    <dgm:cxn modelId="{B5D53DAE-05AB-4A5C-96E2-3A2D4AD5FBFA}" type="presParOf" srcId="{5A033D14-9A79-49BF-861F-38B0CC0A7206}" destId="{9F99DB53-9B3B-493C-B469-E263A83A07BD}" srcOrd="1" destOrd="0" presId="urn:microsoft.com/office/officeart/2005/8/layout/hList7"/>
    <dgm:cxn modelId="{E24878E1-D160-4931-AD95-47356E7191F4}" type="presParOf" srcId="{5A033D14-9A79-49BF-861F-38B0CC0A7206}" destId="{34467DAA-6238-4425-9CBF-D15B38168950}" srcOrd="2" destOrd="0" presId="urn:microsoft.com/office/officeart/2005/8/layout/hList7"/>
    <dgm:cxn modelId="{176A8BEE-B76A-436A-82F7-BEE5FD34F233}" type="presParOf" srcId="{5A033D14-9A79-49BF-861F-38B0CC0A7206}" destId="{DAA1A6FE-2434-46E2-9191-028812E1FDDF}" srcOrd="3" destOrd="0" presId="urn:microsoft.com/office/officeart/2005/8/layout/hList7"/>
    <dgm:cxn modelId="{4AAE3FA0-AE7F-4A35-95AC-BA774B8BC405}" type="presParOf" srcId="{9FC1094B-A064-4211-93C2-6B3185A07AB4}" destId="{00E610EA-BB57-4EDF-BC5D-B1AA078DA206}" srcOrd="3" destOrd="0" presId="urn:microsoft.com/office/officeart/2005/8/layout/hList7"/>
    <dgm:cxn modelId="{48C965E1-11CB-4E24-A4FB-531A33384813}" type="presParOf" srcId="{9FC1094B-A064-4211-93C2-6B3185A07AB4}" destId="{F2C9EC72-87A0-4900-9DC8-C05166B7D093}" srcOrd="4" destOrd="0" presId="urn:microsoft.com/office/officeart/2005/8/layout/hList7"/>
    <dgm:cxn modelId="{4C065943-58F2-4C6A-9F77-CB424E3BC9F5}" type="presParOf" srcId="{F2C9EC72-87A0-4900-9DC8-C05166B7D093}" destId="{C02C5F7D-0CC3-41A6-9589-1677B86FF646}" srcOrd="0" destOrd="0" presId="urn:microsoft.com/office/officeart/2005/8/layout/hList7"/>
    <dgm:cxn modelId="{EEB47EDF-71BA-460E-9396-1FC6D2589FB2}" type="presParOf" srcId="{F2C9EC72-87A0-4900-9DC8-C05166B7D093}" destId="{81DE0708-AACB-4B9B-BCC5-EE6D8D504EAB}" srcOrd="1" destOrd="0" presId="urn:microsoft.com/office/officeart/2005/8/layout/hList7"/>
    <dgm:cxn modelId="{D01B823F-1456-4B61-8CED-9612A11ACE62}" type="presParOf" srcId="{F2C9EC72-87A0-4900-9DC8-C05166B7D093}" destId="{6751F852-AC13-486E-AFA2-332B1DF9A90E}" srcOrd="2" destOrd="0" presId="urn:microsoft.com/office/officeart/2005/8/layout/hList7"/>
    <dgm:cxn modelId="{B940F781-C946-4EDD-8BFF-D3B547E1679B}" type="presParOf" srcId="{F2C9EC72-87A0-4900-9DC8-C05166B7D093}" destId="{68237C58-8015-4794-8B9A-31835DAFFC3F}" srcOrd="3" destOrd="0" presId="urn:microsoft.com/office/officeart/2005/8/layout/hList7"/>
    <dgm:cxn modelId="{3D6E1CD8-18EA-441A-9C1E-426859724EEC}" type="presParOf" srcId="{9FC1094B-A064-4211-93C2-6B3185A07AB4}" destId="{BD09F7E5-BD69-4FEC-AFF7-2152D9646E06}" srcOrd="5" destOrd="0" presId="urn:microsoft.com/office/officeart/2005/8/layout/hList7"/>
    <dgm:cxn modelId="{51123C5F-D7A2-4E70-AED2-1EB438479AAF}" type="presParOf" srcId="{9FC1094B-A064-4211-93C2-6B3185A07AB4}" destId="{F392F816-1FD9-433B-A8F1-3785648DF851}" srcOrd="6" destOrd="0" presId="urn:microsoft.com/office/officeart/2005/8/layout/hList7"/>
    <dgm:cxn modelId="{BB25B245-4EF5-4D3D-8E11-BD2D47699C91}" type="presParOf" srcId="{F392F816-1FD9-433B-A8F1-3785648DF851}" destId="{235E9FF1-83D7-429C-A4E5-BCB1003B7656}" srcOrd="0" destOrd="0" presId="urn:microsoft.com/office/officeart/2005/8/layout/hList7"/>
    <dgm:cxn modelId="{51B76A0D-8D7B-476D-A544-081182792888}" type="presParOf" srcId="{F392F816-1FD9-433B-A8F1-3785648DF851}" destId="{1D60E2F2-946F-46B7-BD08-4D3C4CC49487}" srcOrd="1" destOrd="0" presId="urn:microsoft.com/office/officeart/2005/8/layout/hList7"/>
    <dgm:cxn modelId="{E2F8A6F7-2D4A-402B-AD7B-5F369901A6C5}" type="presParOf" srcId="{F392F816-1FD9-433B-A8F1-3785648DF851}" destId="{7E988CEC-FCDF-4BF8-8072-A0DB81AF0272}" srcOrd="2" destOrd="0" presId="urn:microsoft.com/office/officeart/2005/8/layout/hList7"/>
    <dgm:cxn modelId="{37073238-686A-4DFA-8000-3AB6469F6905}" type="presParOf" srcId="{F392F816-1FD9-433B-A8F1-3785648DF851}" destId="{731CA217-4BC9-4A10-B0B6-40AEF4706EA9}" srcOrd="3" destOrd="0" presId="urn:microsoft.com/office/officeart/2005/8/layout/hList7"/>
    <dgm:cxn modelId="{619E7D7D-934D-41E8-A044-DAC5C915D99F}" type="presParOf" srcId="{9FC1094B-A064-4211-93C2-6B3185A07AB4}" destId="{4AC1E087-9B68-497F-8DF6-6402355DE10E}" srcOrd="7" destOrd="0" presId="urn:microsoft.com/office/officeart/2005/8/layout/hList7"/>
    <dgm:cxn modelId="{479BE9A7-9846-4923-BA60-F15FF3472535}" type="presParOf" srcId="{9FC1094B-A064-4211-93C2-6B3185A07AB4}" destId="{DC7A8079-669E-4A41-B1BC-CA11F7FEF0AE}" srcOrd="8" destOrd="0" presId="urn:microsoft.com/office/officeart/2005/8/layout/hList7"/>
    <dgm:cxn modelId="{AD10F60F-3AA4-48D5-B254-D51C72F4CD39}" type="presParOf" srcId="{DC7A8079-669E-4A41-B1BC-CA11F7FEF0AE}" destId="{368A05D0-C1C2-4A03-8E61-09C5FE7C2BCF}" srcOrd="0" destOrd="0" presId="urn:microsoft.com/office/officeart/2005/8/layout/hList7"/>
    <dgm:cxn modelId="{4BDA7BDD-1A49-42AE-9BA6-F130CF94F5ED}" type="presParOf" srcId="{DC7A8079-669E-4A41-B1BC-CA11F7FEF0AE}" destId="{FE3F0A47-990E-4378-9DCA-EE360130BD97}" srcOrd="1" destOrd="0" presId="urn:microsoft.com/office/officeart/2005/8/layout/hList7"/>
    <dgm:cxn modelId="{FC69E39D-51DD-4F4D-9C02-9FD70CA860D7}" type="presParOf" srcId="{DC7A8079-669E-4A41-B1BC-CA11F7FEF0AE}" destId="{01E0EC5F-08DD-4D77-8E9D-848EF4AC81F2}" srcOrd="2" destOrd="0" presId="urn:microsoft.com/office/officeart/2005/8/layout/hList7"/>
    <dgm:cxn modelId="{BFD4280A-7B24-49FD-86A7-78AA63D137A4}" type="presParOf" srcId="{DC7A8079-669E-4A41-B1BC-CA11F7FEF0AE}" destId="{88833E0C-5614-4D57-B278-136D9973785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285CD-766A-4AD7-B0A1-5BAB0836C11E}">
      <dsp:nvSpPr>
        <dsp:cNvPr id="0" name=""/>
        <dsp:cNvSpPr/>
      </dsp:nvSpPr>
      <dsp:spPr>
        <a:xfrm>
          <a:off x="0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1.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Find </a:t>
          </a:r>
          <a:r>
            <a:rPr lang="en-US" sz="2100" u="sng" kern="1200" dirty="0"/>
            <a:t>clusters</a:t>
          </a:r>
          <a:r>
            <a:rPr lang="en-US" sz="2100" kern="1200" dirty="0"/>
            <a:t> of </a:t>
          </a:r>
          <a:r>
            <a:rPr lang="en-US" sz="2000" kern="1200" dirty="0"/>
            <a:t>unvaccinated</a:t>
          </a:r>
          <a:r>
            <a:rPr lang="en-US" sz="2100" kern="1200" dirty="0"/>
            <a:t> children</a:t>
          </a:r>
        </a:p>
      </dsp:txBody>
      <dsp:txXfrm>
        <a:off x="0" y="1862510"/>
        <a:ext cx="1718641" cy="1862510"/>
      </dsp:txXfrm>
    </dsp:sp>
    <dsp:sp modelId="{1609342F-7FF8-403C-B71F-4485F339893D}">
      <dsp:nvSpPr>
        <dsp:cNvPr id="0" name=""/>
        <dsp:cNvSpPr/>
      </dsp:nvSpPr>
      <dsp:spPr>
        <a:xfrm>
          <a:off x="84050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4EAA-A6D7-4FE0-AAE6-04A2B99D27EA}">
      <dsp:nvSpPr>
        <dsp:cNvPr id="0" name=""/>
        <dsp:cNvSpPr/>
      </dsp:nvSpPr>
      <dsp:spPr>
        <a:xfrm>
          <a:off x="1660035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2.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Ask mothers &amp; frontline health workers </a:t>
          </a:r>
          <a:r>
            <a:rPr lang="en-US" sz="2100" u="sng" kern="1200" dirty="0"/>
            <a:t>why</a:t>
          </a:r>
          <a:endParaRPr lang="en-US" sz="2100" kern="1200" dirty="0"/>
        </a:p>
      </dsp:txBody>
      <dsp:txXfrm>
        <a:off x="1660035" y="1862510"/>
        <a:ext cx="1718641" cy="1862510"/>
      </dsp:txXfrm>
    </dsp:sp>
    <dsp:sp modelId="{DAA1A6FE-2434-46E2-9191-028812E1FDDF}">
      <dsp:nvSpPr>
        <dsp:cNvPr id="0" name=""/>
        <dsp:cNvSpPr/>
      </dsp:nvSpPr>
      <dsp:spPr>
        <a:xfrm>
          <a:off x="1687227" y="249016"/>
          <a:ext cx="1550539" cy="15505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5F7D-0CC3-41A6-9589-1677B86FF646}">
      <dsp:nvSpPr>
        <dsp:cNvPr id="0" name=""/>
        <dsp:cNvSpPr/>
      </dsp:nvSpPr>
      <dsp:spPr>
        <a:xfrm>
          <a:off x="35404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3. </a:t>
          </a:r>
          <a:r>
            <a:rPr lang="en-US" sz="2100" kern="1200" dirty="0"/>
            <a:t>Share information with </a:t>
          </a:r>
          <a:r>
            <a:rPr lang="en-US" sz="2100" kern="1200" dirty="0" err="1"/>
            <a:t>MoH</a:t>
          </a:r>
          <a:r>
            <a:rPr lang="en-US" sz="2100" kern="1200" dirty="0"/>
            <a:t> &amp; partners and act to overcome barriers</a:t>
          </a:r>
        </a:p>
      </dsp:txBody>
      <dsp:txXfrm>
        <a:off x="3540401" y="1862510"/>
        <a:ext cx="1718641" cy="1862510"/>
      </dsp:txXfrm>
    </dsp:sp>
    <dsp:sp modelId="{68237C58-8015-4794-8B9A-31835DAFFC3F}">
      <dsp:nvSpPr>
        <dsp:cNvPr id="0" name=""/>
        <dsp:cNvSpPr/>
      </dsp:nvSpPr>
      <dsp:spPr>
        <a:xfrm>
          <a:off x="36244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E9FF1-83D7-429C-A4E5-BCB1003B7656}">
      <dsp:nvSpPr>
        <dsp:cNvPr id="0" name=""/>
        <dsp:cNvSpPr/>
      </dsp:nvSpPr>
      <dsp:spPr>
        <a:xfrm>
          <a:off x="53106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4.</a:t>
          </a:r>
          <a:r>
            <a:rPr lang="en-US" sz="2100" kern="1200" dirty="0"/>
            <a:t> Social mobilization                 once barriers are removed</a:t>
          </a:r>
        </a:p>
      </dsp:txBody>
      <dsp:txXfrm>
        <a:off x="5310601" y="1862510"/>
        <a:ext cx="1718641" cy="1862510"/>
      </dsp:txXfrm>
    </dsp:sp>
    <dsp:sp modelId="{731CA217-4BC9-4A10-B0B6-40AEF4706EA9}">
      <dsp:nvSpPr>
        <dsp:cNvPr id="0" name=""/>
        <dsp:cNvSpPr/>
      </dsp:nvSpPr>
      <dsp:spPr>
        <a:xfrm>
          <a:off x="53946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05D0-C1C2-4A03-8E61-09C5FE7C2BCF}">
      <dsp:nvSpPr>
        <dsp:cNvPr id="0" name=""/>
        <dsp:cNvSpPr/>
      </dsp:nvSpPr>
      <dsp:spPr>
        <a:xfrm>
          <a:off x="7080802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5.</a:t>
          </a:r>
          <a:r>
            <a:rPr lang="en-US" sz="2100" kern="1200" dirty="0"/>
            <a:t> Evaluate</a:t>
          </a:r>
        </a:p>
      </dsp:txBody>
      <dsp:txXfrm>
        <a:off x="7080802" y="1862510"/>
        <a:ext cx="1718641" cy="1862510"/>
      </dsp:txXfrm>
    </dsp:sp>
    <dsp:sp modelId="{88833E0C-5614-4D57-B278-136D99737856}">
      <dsp:nvSpPr>
        <dsp:cNvPr id="0" name=""/>
        <dsp:cNvSpPr/>
      </dsp:nvSpPr>
      <dsp:spPr>
        <a:xfrm>
          <a:off x="7164853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26FB-1B5B-4259-A971-4A74F1872789}">
      <dsp:nvSpPr>
        <dsp:cNvPr id="0" name=""/>
        <dsp:cNvSpPr/>
      </dsp:nvSpPr>
      <dsp:spPr>
        <a:xfrm>
          <a:off x="0" y="3709836"/>
          <a:ext cx="3326840" cy="6984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285CD-766A-4AD7-B0A1-5BAB0836C11E}">
      <dsp:nvSpPr>
        <dsp:cNvPr id="0" name=""/>
        <dsp:cNvSpPr/>
      </dsp:nvSpPr>
      <dsp:spPr>
        <a:xfrm>
          <a:off x="0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1.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Find </a:t>
          </a:r>
          <a:r>
            <a:rPr lang="en-US" sz="2100" u="sng" kern="1200" dirty="0"/>
            <a:t>clusters</a:t>
          </a:r>
          <a:r>
            <a:rPr lang="en-US" sz="2100" kern="1200" dirty="0"/>
            <a:t> of </a:t>
          </a:r>
          <a:r>
            <a:rPr lang="en-US" sz="2000" kern="1200" dirty="0"/>
            <a:t>unvaccinated</a:t>
          </a:r>
          <a:r>
            <a:rPr lang="en-US" sz="2100" kern="1200" dirty="0"/>
            <a:t> children</a:t>
          </a:r>
        </a:p>
      </dsp:txBody>
      <dsp:txXfrm>
        <a:off x="0" y="1862510"/>
        <a:ext cx="1718641" cy="1862510"/>
      </dsp:txXfrm>
    </dsp:sp>
    <dsp:sp modelId="{1609342F-7FF8-403C-B71F-4485F339893D}">
      <dsp:nvSpPr>
        <dsp:cNvPr id="0" name=""/>
        <dsp:cNvSpPr/>
      </dsp:nvSpPr>
      <dsp:spPr>
        <a:xfrm>
          <a:off x="84050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4EAA-A6D7-4FE0-AAE6-04A2B99D27EA}">
      <dsp:nvSpPr>
        <dsp:cNvPr id="0" name=""/>
        <dsp:cNvSpPr/>
      </dsp:nvSpPr>
      <dsp:spPr>
        <a:xfrm>
          <a:off x="1660035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2.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Ask mothers &amp; frontline health workers </a:t>
          </a:r>
          <a:r>
            <a:rPr lang="en-US" sz="2100" u="sng" kern="1200" dirty="0"/>
            <a:t>why</a:t>
          </a:r>
          <a:endParaRPr lang="en-US" sz="2100" kern="1200" dirty="0"/>
        </a:p>
      </dsp:txBody>
      <dsp:txXfrm>
        <a:off x="1660035" y="1862510"/>
        <a:ext cx="1718641" cy="1862510"/>
      </dsp:txXfrm>
    </dsp:sp>
    <dsp:sp modelId="{DAA1A6FE-2434-46E2-9191-028812E1FDDF}">
      <dsp:nvSpPr>
        <dsp:cNvPr id="0" name=""/>
        <dsp:cNvSpPr/>
      </dsp:nvSpPr>
      <dsp:spPr>
        <a:xfrm>
          <a:off x="1687227" y="249016"/>
          <a:ext cx="1550539" cy="15505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5F7D-0CC3-41A6-9589-1677B86FF646}">
      <dsp:nvSpPr>
        <dsp:cNvPr id="0" name=""/>
        <dsp:cNvSpPr/>
      </dsp:nvSpPr>
      <dsp:spPr>
        <a:xfrm>
          <a:off x="35404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3. </a:t>
          </a:r>
          <a:r>
            <a:rPr lang="en-US" sz="2100" kern="1200" dirty="0"/>
            <a:t>Share information with </a:t>
          </a:r>
          <a:r>
            <a:rPr lang="en-US" sz="2100" kern="1200" dirty="0" err="1"/>
            <a:t>MoH</a:t>
          </a:r>
          <a:r>
            <a:rPr lang="en-US" sz="2100" kern="1200" dirty="0"/>
            <a:t> &amp; partners and act to overcome barriers</a:t>
          </a:r>
        </a:p>
      </dsp:txBody>
      <dsp:txXfrm>
        <a:off x="3540401" y="1862510"/>
        <a:ext cx="1718641" cy="1862510"/>
      </dsp:txXfrm>
    </dsp:sp>
    <dsp:sp modelId="{68237C58-8015-4794-8B9A-31835DAFFC3F}">
      <dsp:nvSpPr>
        <dsp:cNvPr id="0" name=""/>
        <dsp:cNvSpPr/>
      </dsp:nvSpPr>
      <dsp:spPr>
        <a:xfrm>
          <a:off x="36244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E9FF1-83D7-429C-A4E5-BCB1003B7656}">
      <dsp:nvSpPr>
        <dsp:cNvPr id="0" name=""/>
        <dsp:cNvSpPr/>
      </dsp:nvSpPr>
      <dsp:spPr>
        <a:xfrm>
          <a:off x="53106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4.</a:t>
          </a:r>
          <a:r>
            <a:rPr lang="en-US" sz="2100" kern="1200" dirty="0"/>
            <a:t> Social mobilization                 once barriers are removed</a:t>
          </a:r>
        </a:p>
      </dsp:txBody>
      <dsp:txXfrm>
        <a:off x="5310601" y="1862510"/>
        <a:ext cx="1718641" cy="1862510"/>
      </dsp:txXfrm>
    </dsp:sp>
    <dsp:sp modelId="{731CA217-4BC9-4A10-B0B6-40AEF4706EA9}">
      <dsp:nvSpPr>
        <dsp:cNvPr id="0" name=""/>
        <dsp:cNvSpPr/>
      </dsp:nvSpPr>
      <dsp:spPr>
        <a:xfrm>
          <a:off x="53946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05D0-C1C2-4A03-8E61-09C5FE7C2BCF}">
      <dsp:nvSpPr>
        <dsp:cNvPr id="0" name=""/>
        <dsp:cNvSpPr/>
      </dsp:nvSpPr>
      <dsp:spPr>
        <a:xfrm>
          <a:off x="7080802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5.</a:t>
          </a:r>
          <a:r>
            <a:rPr lang="en-US" sz="2100" kern="1200" dirty="0"/>
            <a:t> Evaluate</a:t>
          </a:r>
        </a:p>
      </dsp:txBody>
      <dsp:txXfrm>
        <a:off x="7080802" y="1862510"/>
        <a:ext cx="1718641" cy="1862510"/>
      </dsp:txXfrm>
    </dsp:sp>
    <dsp:sp modelId="{88833E0C-5614-4D57-B278-136D99737856}">
      <dsp:nvSpPr>
        <dsp:cNvPr id="0" name=""/>
        <dsp:cNvSpPr/>
      </dsp:nvSpPr>
      <dsp:spPr>
        <a:xfrm>
          <a:off x="7164853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26FB-1B5B-4259-A971-4A74F1872789}">
      <dsp:nvSpPr>
        <dsp:cNvPr id="0" name=""/>
        <dsp:cNvSpPr/>
      </dsp:nvSpPr>
      <dsp:spPr>
        <a:xfrm>
          <a:off x="0" y="3709836"/>
          <a:ext cx="3326840" cy="6984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285CD-766A-4AD7-B0A1-5BAB0836C11E}">
      <dsp:nvSpPr>
        <dsp:cNvPr id="0" name=""/>
        <dsp:cNvSpPr/>
      </dsp:nvSpPr>
      <dsp:spPr>
        <a:xfrm>
          <a:off x="0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1.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Find </a:t>
          </a:r>
          <a:r>
            <a:rPr lang="en-US" sz="2100" u="sng" kern="1200" dirty="0"/>
            <a:t>clusters</a:t>
          </a:r>
          <a:r>
            <a:rPr lang="en-US" sz="2100" kern="1200" dirty="0"/>
            <a:t> of </a:t>
          </a:r>
          <a:r>
            <a:rPr lang="en-US" sz="2000" kern="1200" dirty="0"/>
            <a:t>unvaccinated</a:t>
          </a:r>
          <a:r>
            <a:rPr lang="en-US" sz="2100" kern="1200" dirty="0"/>
            <a:t> children</a:t>
          </a:r>
        </a:p>
      </dsp:txBody>
      <dsp:txXfrm>
        <a:off x="0" y="1862510"/>
        <a:ext cx="1718641" cy="1862510"/>
      </dsp:txXfrm>
    </dsp:sp>
    <dsp:sp modelId="{1609342F-7FF8-403C-B71F-4485F339893D}">
      <dsp:nvSpPr>
        <dsp:cNvPr id="0" name=""/>
        <dsp:cNvSpPr/>
      </dsp:nvSpPr>
      <dsp:spPr>
        <a:xfrm>
          <a:off x="84050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4EAA-A6D7-4FE0-AAE6-04A2B99D27EA}">
      <dsp:nvSpPr>
        <dsp:cNvPr id="0" name=""/>
        <dsp:cNvSpPr/>
      </dsp:nvSpPr>
      <dsp:spPr>
        <a:xfrm>
          <a:off x="1660035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2.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Ask mothers &amp; frontline health workers </a:t>
          </a:r>
          <a:r>
            <a:rPr lang="en-US" sz="2100" u="sng" kern="1200" dirty="0"/>
            <a:t>why</a:t>
          </a:r>
          <a:endParaRPr lang="en-US" sz="2100" kern="1200" dirty="0"/>
        </a:p>
      </dsp:txBody>
      <dsp:txXfrm>
        <a:off x="1660035" y="1862510"/>
        <a:ext cx="1718641" cy="1862510"/>
      </dsp:txXfrm>
    </dsp:sp>
    <dsp:sp modelId="{DAA1A6FE-2434-46E2-9191-028812E1FDDF}">
      <dsp:nvSpPr>
        <dsp:cNvPr id="0" name=""/>
        <dsp:cNvSpPr/>
      </dsp:nvSpPr>
      <dsp:spPr>
        <a:xfrm>
          <a:off x="1687227" y="249016"/>
          <a:ext cx="1550539" cy="15505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5F7D-0CC3-41A6-9589-1677B86FF646}">
      <dsp:nvSpPr>
        <dsp:cNvPr id="0" name=""/>
        <dsp:cNvSpPr/>
      </dsp:nvSpPr>
      <dsp:spPr>
        <a:xfrm>
          <a:off x="35404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3. </a:t>
          </a:r>
          <a:r>
            <a:rPr lang="en-US" sz="2100" kern="1200" dirty="0"/>
            <a:t>Share information with </a:t>
          </a:r>
          <a:r>
            <a:rPr lang="en-US" sz="2100" kern="1200" dirty="0" err="1"/>
            <a:t>MoH</a:t>
          </a:r>
          <a:r>
            <a:rPr lang="en-US" sz="2100" kern="1200" dirty="0"/>
            <a:t> &amp; partners and act to overcome barriers</a:t>
          </a:r>
        </a:p>
      </dsp:txBody>
      <dsp:txXfrm>
        <a:off x="3540401" y="1862510"/>
        <a:ext cx="1718641" cy="1862510"/>
      </dsp:txXfrm>
    </dsp:sp>
    <dsp:sp modelId="{68237C58-8015-4794-8B9A-31835DAFFC3F}">
      <dsp:nvSpPr>
        <dsp:cNvPr id="0" name=""/>
        <dsp:cNvSpPr/>
      </dsp:nvSpPr>
      <dsp:spPr>
        <a:xfrm>
          <a:off x="36244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E9FF1-83D7-429C-A4E5-BCB1003B7656}">
      <dsp:nvSpPr>
        <dsp:cNvPr id="0" name=""/>
        <dsp:cNvSpPr/>
      </dsp:nvSpPr>
      <dsp:spPr>
        <a:xfrm>
          <a:off x="53106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4.</a:t>
          </a:r>
          <a:r>
            <a:rPr lang="en-US" sz="2100" kern="1200" dirty="0"/>
            <a:t> Social mobilization                 once barriers are removed</a:t>
          </a:r>
        </a:p>
      </dsp:txBody>
      <dsp:txXfrm>
        <a:off x="5310601" y="1862510"/>
        <a:ext cx="1718641" cy="1862510"/>
      </dsp:txXfrm>
    </dsp:sp>
    <dsp:sp modelId="{731CA217-4BC9-4A10-B0B6-40AEF4706EA9}">
      <dsp:nvSpPr>
        <dsp:cNvPr id="0" name=""/>
        <dsp:cNvSpPr/>
      </dsp:nvSpPr>
      <dsp:spPr>
        <a:xfrm>
          <a:off x="53946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05D0-C1C2-4A03-8E61-09C5FE7C2BCF}">
      <dsp:nvSpPr>
        <dsp:cNvPr id="0" name=""/>
        <dsp:cNvSpPr/>
      </dsp:nvSpPr>
      <dsp:spPr>
        <a:xfrm>
          <a:off x="7080802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5.</a:t>
          </a:r>
          <a:r>
            <a:rPr lang="en-US" sz="2100" kern="1200" dirty="0"/>
            <a:t> Evaluate</a:t>
          </a:r>
        </a:p>
      </dsp:txBody>
      <dsp:txXfrm>
        <a:off x="7080802" y="1862510"/>
        <a:ext cx="1718641" cy="1862510"/>
      </dsp:txXfrm>
    </dsp:sp>
    <dsp:sp modelId="{88833E0C-5614-4D57-B278-136D99737856}">
      <dsp:nvSpPr>
        <dsp:cNvPr id="0" name=""/>
        <dsp:cNvSpPr/>
      </dsp:nvSpPr>
      <dsp:spPr>
        <a:xfrm>
          <a:off x="7164853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26FB-1B5B-4259-A971-4A74F1872789}">
      <dsp:nvSpPr>
        <dsp:cNvPr id="0" name=""/>
        <dsp:cNvSpPr/>
      </dsp:nvSpPr>
      <dsp:spPr>
        <a:xfrm>
          <a:off x="0" y="3709836"/>
          <a:ext cx="3326840" cy="6984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285CD-766A-4AD7-B0A1-5BAB0836C11E}">
      <dsp:nvSpPr>
        <dsp:cNvPr id="0" name=""/>
        <dsp:cNvSpPr/>
      </dsp:nvSpPr>
      <dsp:spPr>
        <a:xfrm>
          <a:off x="0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1.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Find </a:t>
          </a:r>
          <a:r>
            <a:rPr lang="en-US" sz="2100" u="sng" kern="1200" dirty="0"/>
            <a:t>clusters</a:t>
          </a:r>
          <a:r>
            <a:rPr lang="en-US" sz="2100" kern="1200" dirty="0"/>
            <a:t> of </a:t>
          </a:r>
          <a:r>
            <a:rPr lang="en-US" sz="2000" kern="1200" dirty="0"/>
            <a:t>unvaccinated</a:t>
          </a:r>
          <a:r>
            <a:rPr lang="en-US" sz="2100" kern="1200" dirty="0"/>
            <a:t> children</a:t>
          </a:r>
        </a:p>
      </dsp:txBody>
      <dsp:txXfrm>
        <a:off x="0" y="1862510"/>
        <a:ext cx="1718641" cy="1862510"/>
      </dsp:txXfrm>
    </dsp:sp>
    <dsp:sp modelId="{1609342F-7FF8-403C-B71F-4485F339893D}">
      <dsp:nvSpPr>
        <dsp:cNvPr id="0" name=""/>
        <dsp:cNvSpPr/>
      </dsp:nvSpPr>
      <dsp:spPr>
        <a:xfrm>
          <a:off x="84050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44EAA-A6D7-4FE0-AAE6-04A2B99D27EA}">
      <dsp:nvSpPr>
        <dsp:cNvPr id="0" name=""/>
        <dsp:cNvSpPr/>
      </dsp:nvSpPr>
      <dsp:spPr>
        <a:xfrm>
          <a:off x="1660035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2.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Ask mothers &amp; frontline health workers </a:t>
          </a:r>
          <a:r>
            <a:rPr lang="en-US" sz="2100" u="sng" kern="1200" dirty="0"/>
            <a:t>why</a:t>
          </a:r>
          <a:endParaRPr lang="en-US" sz="2100" kern="1200" dirty="0"/>
        </a:p>
      </dsp:txBody>
      <dsp:txXfrm>
        <a:off x="1660035" y="1862510"/>
        <a:ext cx="1718641" cy="1862510"/>
      </dsp:txXfrm>
    </dsp:sp>
    <dsp:sp modelId="{DAA1A6FE-2434-46E2-9191-028812E1FDDF}">
      <dsp:nvSpPr>
        <dsp:cNvPr id="0" name=""/>
        <dsp:cNvSpPr/>
      </dsp:nvSpPr>
      <dsp:spPr>
        <a:xfrm>
          <a:off x="1687227" y="249016"/>
          <a:ext cx="1550539" cy="155053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C5F7D-0CC3-41A6-9589-1677B86FF646}">
      <dsp:nvSpPr>
        <dsp:cNvPr id="0" name=""/>
        <dsp:cNvSpPr/>
      </dsp:nvSpPr>
      <dsp:spPr>
        <a:xfrm>
          <a:off x="35404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3. </a:t>
          </a:r>
          <a:r>
            <a:rPr lang="en-US" sz="2100" kern="1200" dirty="0"/>
            <a:t>Share information with </a:t>
          </a:r>
          <a:r>
            <a:rPr lang="en-US" sz="2100" kern="1200" dirty="0" err="1"/>
            <a:t>MoH</a:t>
          </a:r>
          <a:r>
            <a:rPr lang="en-US" sz="2100" kern="1200" dirty="0"/>
            <a:t> &amp; partners and act to overcome barriers</a:t>
          </a:r>
        </a:p>
      </dsp:txBody>
      <dsp:txXfrm>
        <a:off x="3540401" y="1862510"/>
        <a:ext cx="1718641" cy="1862510"/>
      </dsp:txXfrm>
    </dsp:sp>
    <dsp:sp modelId="{68237C58-8015-4794-8B9A-31835DAFFC3F}">
      <dsp:nvSpPr>
        <dsp:cNvPr id="0" name=""/>
        <dsp:cNvSpPr/>
      </dsp:nvSpPr>
      <dsp:spPr>
        <a:xfrm>
          <a:off x="36244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E9FF1-83D7-429C-A4E5-BCB1003B7656}">
      <dsp:nvSpPr>
        <dsp:cNvPr id="0" name=""/>
        <dsp:cNvSpPr/>
      </dsp:nvSpPr>
      <dsp:spPr>
        <a:xfrm>
          <a:off x="5310601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4.</a:t>
          </a:r>
          <a:r>
            <a:rPr lang="en-US" sz="2100" kern="1200" dirty="0"/>
            <a:t> Social mobilization                 once barriers are removed</a:t>
          </a:r>
        </a:p>
      </dsp:txBody>
      <dsp:txXfrm>
        <a:off x="5310601" y="1862510"/>
        <a:ext cx="1718641" cy="1862510"/>
      </dsp:txXfrm>
    </dsp:sp>
    <dsp:sp modelId="{731CA217-4BC9-4A10-B0B6-40AEF4706EA9}">
      <dsp:nvSpPr>
        <dsp:cNvPr id="0" name=""/>
        <dsp:cNvSpPr/>
      </dsp:nvSpPr>
      <dsp:spPr>
        <a:xfrm>
          <a:off x="5394652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05D0-C1C2-4A03-8E61-09C5FE7C2BCF}">
      <dsp:nvSpPr>
        <dsp:cNvPr id="0" name=""/>
        <dsp:cNvSpPr/>
      </dsp:nvSpPr>
      <dsp:spPr>
        <a:xfrm>
          <a:off x="7080802" y="0"/>
          <a:ext cx="1718641" cy="4656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1"/>
              </a:solidFill>
            </a:rPr>
            <a:t>Point 5.</a:t>
          </a:r>
          <a:r>
            <a:rPr lang="en-US" sz="2100" kern="1200" dirty="0"/>
            <a:t> Evaluate</a:t>
          </a:r>
        </a:p>
      </dsp:txBody>
      <dsp:txXfrm>
        <a:off x="7080802" y="1862510"/>
        <a:ext cx="1718641" cy="1862510"/>
      </dsp:txXfrm>
    </dsp:sp>
    <dsp:sp modelId="{88833E0C-5614-4D57-B278-136D99737856}">
      <dsp:nvSpPr>
        <dsp:cNvPr id="0" name=""/>
        <dsp:cNvSpPr/>
      </dsp:nvSpPr>
      <dsp:spPr>
        <a:xfrm>
          <a:off x="7164853" y="279376"/>
          <a:ext cx="1550539" cy="15505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26FB-1B5B-4259-A971-4A74F1872789}">
      <dsp:nvSpPr>
        <dsp:cNvPr id="0" name=""/>
        <dsp:cNvSpPr/>
      </dsp:nvSpPr>
      <dsp:spPr>
        <a:xfrm>
          <a:off x="0" y="3709836"/>
          <a:ext cx="3326840" cy="69844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6B5F22B-5CB2-9646-607E-0BC199C5EE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t" anchorCtr="0" compatLnSpc="1">
            <a:prstTxWarp prst="textNoShape">
              <a:avLst/>
            </a:prstTxWarp>
          </a:bodyPr>
          <a:lstStyle>
            <a:lvl1pPr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BDC2764-686E-99D1-804F-9A82EF2A4E1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t" anchorCtr="0" compatLnSpc="1">
            <a:prstTxWarp prst="textNoShape">
              <a:avLst/>
            </a:prstTxWarp>
          </a:bodyPr>
          <a:lstStyle>
            <a:lvl1pPr algn="r"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BA730F31-C810-EDF4-1CD5-627AA1E3FE8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b" anchorCtr="0" compatLnSpc="1">
            <a:prstTxWarp prst="textNoShape">
              <a:avLst/>
            </a:prstTxWarp>
          </a:bodyPr>
          <a:lstStyle>
            <a:lvl1pPr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3D05A5D2-8F3B-0CCF-915F-C1C5E68B675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fld id="{C60D6B50-7C41-4DBF-BE31-C4A7DF439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47DD962E-8548-E580-4F24-63A4A2A237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t" anchorCtr="0" compatLnSpc="1">
            <a:prstTxWarp prst="textNoShape">
              <a:avLst/>
            </a:prstTxWarp>
          </a:bodyPr>
          <a:lstStyle>
            <a:lvl1pPr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492CEF4-0B43-A549-1891-CF25D6C632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t" anchorCtr="0" compatLnSpc="1">
            <a:prstTxWarp prst="textNoShape">
              <a:avLst/>
            </a:prstTxWarp>
          </a:bodyPr>
          <a:lstStyle>
            <a:lvl1pPr algn="r"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5892" name="Rectangle 4">
            <a:extLst>
              <a:ext uri="{FF2B5EF4-FFF2-40B4-BE49-F238E27FC236}">
                <a16:creationId xmlns:a16="http://schemas.microsoft.com/office/drawing/2014/main" id="{05DE29F0-2512-250E-0121-46913976C45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97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BB73FA98-B0A3-F8C4-DDFA-811D921244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019C730B-E9C9-3055-F840-BE05379350D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b" anchorCtr="0" compatLnSpc="1">
            <a:prstTxWarp prst="textNoShape">
              <a:avLst/>
            </a:prstTxWarp>
          </a:bodyPr>
          <a:lstStyle>
            <a:lvl1pPr defTabSz="927049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EE7C1B37-6797-3445-B944-6B77ED6DC5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2" tIns="46376" rIns="92752" bIns="46376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fld id="{163AED02-072F-4D3C-BF73-A9CF4BE6C2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DF96D4C4-3D93-9832-CF74-567869D617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46E3C79E-963F-5A3E-1E9A-E1BC2F5E6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Mary</a:t>
            </a:r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22636320-1856-D737-70E8-AE79E16963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A9831B-9BE2-4667-BA59-3BEE07106237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>
            <a:extLst>
              <a:ext uri="{FF2B5EF4-FFF2-40B4-BE49-F238E27FC236}">
                <a16:creationId xmlns:a16="http://schemas.microsoft.com/office/drawing/2014/main" id="{414AAFD2-00F4-5F16-D46D-FB0F359442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>
            <a:extLst>
              <a:ext uri="{FF2B5EF4-FFF2-40B4-BE49-F238E27FC236}">
                <a16:creationId xmlns:a16="http://schemas.microsoft.com/office/drawing/2014/main" id="{38C791AC-9C45-DBA4-7F67-5450A56F7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8C0F5-975E-1672-A5F8-3493CD7EE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98448953-BBCC-4623-A615-AE6E774A2EF6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>
            <a:extLst>
              <a:ext uri="{FF2B5EF4-FFF2-40B4-BE49-F238E27FC236}">
                <a16:creationId xmlns:a16="http://schemas.microsoft.com/office/drawing/2014/main" id="{113AE219-6D86-0F20-7E59-150BAB4D0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>
            <a:extLst>
              <a:ext uri="{FF2B5EF4-FFF2-40B4-BE49-F238E27FC236}">
                <a16:creationId xmlns:a16="http://schemas.microsoft.com/office/drawing/2014/main" id="{5EC4B714-90BE-0990-6569-8FD42971A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FFA9E-71AA-53C6-252F-800F790A9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fld id="{8533B4E5-9080-486A-9523-88F3F215DBE6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>
            <a:extLst>
              <a:ext uri="{FF2B5EF4-FFF2-40B4-BE49-F238E27FC236}">
                <a16:creationId xmlns:a16="http://schemas.microsoft.com/office/drawing/2014/main" id="{3189FC4A-E0DE-46FF-1C95-FC951AF14A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>
            <a:extLst>
              <a:ext uri="{FF2B5EF4-FFF2-40B4-BE49-F238E27FC236}">
                <a16:creationId xmlns:a16="http://schemas.microsoft.com/office/drawing/2014/main" id="{4399C8B6-200B-2D77-D9F4-294C36D29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6612" name="Slide Number Placeholder 3">
            <a:extLst>
              <a:ext uri="{FF2B5EF4-FFF2-40B4-BE49-F238E27FC236}">
                <a16:creationId xmlns:a16="http://schemas.microsoft.com/office/drawing/2014/main" id="{758C4CE6-D747-E1A0-0472-DE9B8332A6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952D366-2B50-4182-9330-F364A3A9BF19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>
            <a:extLst>
              <a:ext uri="{FF2B5EF4-FFF2-40B4-BE49-F238E27FC236}">
                <a16:creationId xmlns:a16="http://schemas.microsoft.com/office/drawing/2014/main" id="{951B2F79-41F6-A51A-8AC1-CFC0DB281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>
            <a:extLst>
              <a:ext uri="{FF2B5EF4-FFF2-40B4-BE49-F238E27FC236}">
                <a16:creationId xmlns:a16="http://schemas.microsoft.com/office/drawing/2014/main" id="{99DB38B7-801B-B17A-65C3-BDC867941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8660" name="Slide Number Placeholder 3">
            <a:extLst>
              <a:ext uri="{FF2B5EF4-FFF2-40B4-BE49-F238E27FC236}">
                <a16:creationId xmlns:a16="http://schemas.microsoft.com/office/drawing/2014/main" id="{4F217C2B-6D71-6714-2B96-24699CDA93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5CA250-A4EB-4CF3-949B-895F1C3A7181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57E23994-95FB-8110-A783-BC59A0ABE1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BD9A8360-7A45-6D9C-03DE-EC8EFB235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92B5C6CD-66AB-45A8-BCDD-D00206B659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17EB2CF-B78D-41D3-AFF8-7B7F227B9070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>
            <a:extLst>
              <a:ext uri="{FF2B5EF4-FFF2-40B4-BE49-F238E27FC236}">
                <a16:creationId xmlns:a16="http://schemas.microsoft.com/office/drawing/2014/main" id="{F96D6764-BBA6-4126-0185-EB30BEBA80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>
            <a:extLst>
              <a:ext uri="{FF2B5EF4-FFF2-40B4-BE49-F238E27FC236}">
                <a16:creationId xmlns:a16="http://schemas.microsoft.com/office/drawing/2014/main" id="{CEA60B95-14A1-370D-EAD3-59CB620456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2756" name="Slide Number Placeholder 3">
            <a:extLst>
              <a:ext uri="{FF2B5EF4-FFF2-40B4-BE49-F238E27FC236}">
                <a16:creationId xmlns:a16="http://schemas.microsoft.com/office/drawing/2014/main" id="{C345EFC0-F4F6-1D75-47F4-3289074DE3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451AD4-E994-4CB2-80AF-6C03055352AF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>
            <a:extLst>
              <a:ext uri="{FF2B5EF4-FFF2-40B4-BE49-F238E27FC236}">
                <a16:creationId xmlns:a16="http://schemas.microsoft.com/office/drawing/2014/main" id="{6B9DEC43-92A3-329C-6AEF-3908207E4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>
            <a:extLst>
              <a:ext uri="{FF2B5EF4-FFF2-40B4-BE49-F238E27FC236}">
                <a16:creationId xmlns:a16="http://schemas.microsoft.com/office/drawing/2014/main" id="{CDCD3AD5-57BE-C240-759C-A29840240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04" name="Slide Number Placeholder 3">
            <a:extLst>
              <a:ext uri="{FF2B5EF4-FFF2-40B4-BE49-F238E27FC236}">
                <a16:creationId xmlns:a16="http://schemas.microsoft.com/office/drawing/2014/main" id="{B389A898-D716-4C85-1328-FA5FE933A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C54F93-F662-427B-BA01-AAADE335389E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>
            <a:extLst>
              <a:ext uri="{FF2B5EF4-FFF2-40B4-BE49-F238E27FC236}">
                <a16:creationId xmlns:a16="http://schemas.microsoft.com/office/drawing/2014/main" id="{2ED69125-D3C6-4FFE-85F2-1EFF498784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>
            <a:extLst>
              <a:ext uri="{FF2B5EF4-FFF2-40B4-BE49-F238E27FC236}">
                <a16:creationId xmlns:a16="http://schemas.microsoft.com/office/drawing/2014/main" id="{720F3F81-A9A4-66BF-821C-16EE2594A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6852" name="Slide Number Placeholder 3">
            <a:extLst>
              <a:ext uri="{FF2B5EF4-FFF2-40B4-BE49-F238E27FC236}">
                <a16:creationId xmlns:a16="http://schemas.microsoft.com/office/drawing/2014/main" id="{37530B90-5355-4BEC-30B1-1146FD8E66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8F59E2A-46D5-460A-9B09-F1F71AFBF75B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>
            <a:extLst>
              <a:ext uri="{FF2B5EF4-FFF2-40B4-BE49-F238E27FC236}">
                <a16:creationId xmlns:a16="http://schemas.microsoft.com/office/drawing/2014/main" id="{5D110E7B-CF36-CB33-F31D-C97745FCB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>
            <a:extLst>
              <a:ext uri="{FF2B5EF4-FFF2-40B4-BE49-F238E27FC236}">
                <a16:creationId xmlns:a16="http://schemas.microsoft.com/office/drawing/2014/main" id="{0B8D7BBA-2F79-A7F0-B863-4E9F5356B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8900" name="Slide Number Placeholder 3">
            <a:extLst>
              <a:ext uri="{FF2B5EF4-FFF2-40B4-BE49-F238E27FC236}">
                <a16:creationId xmlns:a16="http://schemas.microsoft.com/office/drawing/2014/main" id="{2245572C-3832-613A-3D00-F0B346EC7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D9B8C8-CB49-4CB6-BF64-077DAE121D24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>
            <a:extLst>
              <a:ext uri="{FF2B5EF4-FFF2-40B4-BE49-F238E27FC236}">
                <a16:creationId xmlns:a16="http://schemas.microsoft.com/office/drawing/2014/main" id="{68D635E0-FA1D-A621-E639-9B4364D96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>
            <a:extLst>
              <a:ext uri="{FF2B5EF4-FFF2-40B4-BE49-F238E27FC236}">
                <a16:creationId xmlns:a16="http://schemas.microsoft.com/office/drawing/2014/main" id="{519DC8BB-394D-27CE-86B9-2B05FA210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0948" name="Slide Number Placeholder 3">
            <a:extLst>
              <a:ext uri="{FF2B5EF4-FFF2-40B4-BE49-F238E27FC236}">
                <a16:creationId xmlns:a16="http://schemas.microsoft.com/office/drawing/2014/main" id="{E9EC8DE6-437C-D34E-540D-52B5FD55D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963605-B7FE-4D4E-B721-7AEFA8D0596B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>
            <a:extLst>
              <a:ext uri="{FF2B5EF4-FFF2-40B4-BE49-F238E27FC236}">
                <a16:creationId xmlns:a16="http://schemas.microsoft.com/office/drawing/2014/main" id="{AA906630-23D7-6BEF-B99C-6486A3ADB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>
            <a:extLst>
              <a:ext uri="{FF2B5EF4-FFF2-40B4-BE49-F238E27FC236}">
                <a16:creationId xmlns:a16="http://schemas.microsoft.com/office/drawing/2014/main" id="{FF627936-2AA1-4D39-4EE6-DC79C260DD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Mary</a:t>
            </a:r>
          </a:p>
        </p:txBody>
      </p:sp>
      <p:sp>
        <p:nvSpPr>
          <p:cNvPr id="171012" name="Slide Number Placeholder 3">
            <a:extLst>
              <a:ext uri="{FF2B5EF4-FFF2-40B4-BE49-F238E27FC236}">
                <a16:creationId xmlns:a16="http://schemas.microsoft.com/office/drawing/2014/main" id="{84C3ECDF-096D-8756-FAFD-0C4BC3032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3D058D-E337-4A30-8BBE-7D32F3F3236A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>
            <a:extLst>
              <a:ext uri="{FF2B5EF4-FFF2-40B4-BE49-F238E27FC236}">
                <a16:creationId xmlns:a16="http://schemas.microsoft.com/office/drawing/2014/main" id="{1200AAAB-9054-DA80-98E2-C264DF85C0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>
            <a:extLst>
              <a:ext uri="{FF2B5EF4-FFF2-40B4-BE49-F238E27FC236}">
                <a16:creationId xmlns:a16="http://schemas.microsoft.com/office/drawing/2014/main" id="{40DC3392-3127-FF63-BD69-EC726EB956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Mary</a:t>
            </a:r>
          </a:p>
        </p:txBody>
      </p:sp>
      <p:sp>
        <p:nvSpPr>
          <p:cNvPr id="173060" name="Slide Number Placeholder 3">
            <a:extLst>
              <a:ext uri="{FF2B5EF4-FFF2-40B4-BE49-F238E27FC236}">
                <a16:creationId xmlns:a16="http://schemas.microsoft.com/office/drawing/2014/main" id="{6BB6EC88-4860-1992-BD94-4325F845AB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E8E8E6-E1F7-4836-89BB-B4F560374934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>
            <a:extLst>
              <a:ext uri="{FF2B5EF4-FFF2-40B4-BE49-F238E27FC236}">
                <a16:creationId xmlns:a16="http://schemas.microsoft.com/office/drawing/2014/main" id="{139942AD-5568-C933-1716-7439CB29C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>
            <a:extLst>
              <a:ext uri="{FF2B5EF4-FFF2-40B4-BE49-F238E27FC236}">
                <a16:creationId xmlns:a16="http://schemas.microsoft.com/office/drawing/2014/main" id="{72305BE9-08C6-EBF3-35C7-4864162AF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5108" name="Slide Number Placeholder 3">
            <a:extLst>
              <a:ext uri="{FF2B5EF4-FFF2-40B4-BE49-F238E27FC236}">
                <a16:creationId xmlns:a16="http://schemas.microsoft.com/office/drawing/2014/main" id="{43663BC2-C6BF-6590-619A-BD75C6099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45084F-6BD4-4EE0-B712-7012CC211CB7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>
            <a:extLst>
              <a:ext uri="{FF2B5EF4-FFF2-40B4-BE49-F238E27FC236}">
                <a16:creationId xmlns:a16="http://schemas.microsoft.com/office/drawing/2014/main" id="{FBB50426-F826-BFFA-2C3D-285F1C5DC9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>
            <a:extLst>
              <a:ext uri="{FF2B5EF4-FFF2-40B4-BE49-F238E27FC236}">
                <a16:creationId xmlns:a16="http://schemas.microsoft.com/office/drawing/2014/main" id="{D5E77595-0DC7-0719-8F1C-5AD0FE446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James</a:t>
            </a:r>
          </a:p>
        </p:txBody>
      </p:sp>
      <p:sp>
        <p:nvSpPr>
          <p:cNvPr id="177156" name="Slide Number Placeholder 3">
            <a:extLst>
              <a:ext uri="{FF2B5EF4-FFF2-40B4-BE49-F238E27FC236}">
                <a16:creationId xmlns:a16="http://schemas.microsoft.com/office/drawing/2014/main" id="{B2F72BCB-445F-888F-49DF-74A41FB79B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5FD9AB-AC59-4EED-8182-73EB8AB5F555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65C7462B-250A-2967-4519-ACF995EC4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31F5EB7E-1B14-6F4F-D007-0A7BC82E88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James</a:t>
            </a:r>
          </a:p>
        </p:txBody>
      </p:sp>
      <p:sp>
        <p:nvSpPr>
          <p:cNvPr id="179204" name="Slide Number Placeholder 3">
            <a:extLst>
              <a:ext uri="{FF2B5EF4-FFF2-40B4-BE49-F238E27FC236}">
                <a16:creationId xmlns:a16="http://schemas.microsoft.com/office/drawing/2014/main" id="{A23B7939-EAEF-87EB-096C-1E16A1509D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DAAA69-4FA6-4D9C-941D-65CCBD7DD904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>
            <a:extLst>
              <a:ext uri="{FF2B5EF4-FFF2-40B4-BE49-F238E27FC236}">
                <a16:creationId xmlns:a16="http://schemas.microsoft.com/office/drawing/2014/main" id="{4689D2D2-8AEE-03A5-978E-707410B3E6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>
            <a:extLst>
              <a:ext uri="{FF2B5EF4-FFF2-40B4-BE49-F238E27FC236}">
                <a16:creationId xmlns:a16="http://schemas.microsoft.com/office/drawing/2014/main" id="{F5D8B45E-FA45-C70E-608B-F5E4A3F36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James</a:t>
            </a:r>
          </a:p>
        </p:txBody>
      </p:sp>
      <p:sp>
        <p:nvSpPr>
          <p:cNvPr id="181252" name="Slide Number Placeholder 3">
            <a:extLst>
              <a:ext uri="{FF2B5EF4-FFF2-40B4-BE49-F238E27FC236}">
                <a16:creationId xmlns:a16="http://schemas.microsoft.com/office/drawing/2014/main" id="{E9E362DB-B771-1FBE-6DC7-35834D20F8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E5BFF5F-248D-4BC9-8400-5556029A37E2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>
            <a:extLst>
              <a:ext uri="{FF2B5EF4-FFF2-40B4-BE49-F238E27FC236}">
                <a16:creationId xmlns:a16="http://schemas.microsoft.com/office/drawing/2014/main" id="{433DFC9E-6CA5-00B4-C47F-A3254FFD6B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>
            <a:extLst>
              <a:ext uri="{FF2B5EF4-FFF2-40B4-BE49-F238E27FC236}">
                <a16:creationId xmlns:a16="http://schemas.microsoft.com/office/drawing/2014/main" id="{70FB7791-74ED-7223-86AA-B58B9BB5D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Ruth</a:t>
            </a:r>
          </a:p>
        </p:txBody>
      </p:sp>
      <p:sp>
        <p:nvSpPr>
          <p:cNvPr id="183300" name="Slide Number Placeholder 3">
            <a:extLst>
              <a:ext uri="{FF2B5EF4-FFF2-40B4-BE49-F238E27FC236}">
                <a16:creationId xmlns:a16="http://schemas.microsoft.com/office/drawing/2014/main" id="{7A997AA1-8888-A3A7-738B-0BE9DAE223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72D7462-B8C2-4090-ACE7-88531C8D7C1F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>
            <a:extLst>
              <a:ext uri="{FF2B5EF4-FFF2-40B4-BE49-F238E27FC236}">
                <a16:creationId xmlns:a16="http://schemas.microsoft.com/office/drawing/2014/main" id="{8D1DA351-07A3-87AA-29A9-EBDD3064F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>
            <a:extLst>
              <a:ext uri="{FF2B5EF4-FFF2-40B4-BE49-F238E27FC236}">
                <a16:creationId xmlns:a16="http://schemas.microsoft.com/office/drawing/2014/main" id="{709AAD76-DEFF-3BC2-FCFD-EE43D8CE4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Ruth</a:t>
            </a:r>
          </a:p>
        </p:txBody>
      </p:sp>
      <p:sp>
        <p:nvSpPr>
          <p:cNvPr id="185348" name="Slide Number Placeholder 3">
            <a:extLst>
              <a:ext uri="{FF2B5EF4-FFF2-40B4-BE49-F238E27FC236}">
                <a16:creationId xmlns:a16="http://schemas.microsoft.com/office/drawing/2014/main" id="{5BC899B1-291F-787D-C709-08304C5825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D413E2D-731D-4C59-9DC1-23017EA84CF8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565"/>
            <a:ext cx="7772400" cy="1470025"/>
          </a:xfrm>
          <a:effectLst/>
        </p:spPr>
        <p:txBody>
          <a:bodyPr lIns="91392" tIns="45696" rIns="91392" bIns="45696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 lIns="91392" tIns="45696" rIns="91392" bIns="45696"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9E346B2-E1B2-92C0-EB50-4250BEBB212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0825" y="6165850"/>
            <a:ext cx="2133600" cy="476250"/>
          </a:xfrm>
        </p:spPr>
        <p:txBody>
          <a:bodyPr lIns="91392" tIns="45696" rIns="91392" bIns="45696"/>
          <a:lstStyle>
            <a:lvl1pPr algn="r">
              <a:defRPr sz="1400"/>
            </a:lvl1pPr>
          </a:lstStyle>
          <a:p>
            <a:pPr>
              <a:defRPr/>
            </a:pPr>
            <a:fld id="{B85CA39F-0D0B-4AC1-B619-037CF36AF9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9757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32B1BF1-6DA7-C116-C120-1EB38A996E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661EA-CBF4-4A1D-B911-201BCF692A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839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14384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A221-E590-F667-2FDB-2DF2EDB5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CC35E1C-14EA-4866-81FD-51E3298167C8}" type="datetimeFigureOut">
              <a:rPr lang="fr-FR"/>
              <a:pPr>
                <a:defRPr/>
              </a:pPr>
              <a:t>07/03/2024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00333-9930-525F-2996-4AFBCA00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0B82F-0231-054F-1914-020AFF4B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7066DE-F997-4A34-B245-B3EC697707D5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7401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590CB4-8498-6E29-55BB-48B15EBA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DFE51B-8717-435B-81B9-A6AE274028F5}" type="datetimeFigureOut">
              <a:rPr lang="fr-FR"/>
              <a:pPr>
                <a:defRPr/>
              </a:pPr>
              <a:t>07/03/2024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64DF6F4-D887-3994-BD4C-D9D42BE5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4670DE-9EE1-1CB0-5D6E-831E0C54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F49E59C-DD14-47F3-BA42-67935D0FFF64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817412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995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 hidden="1">
            <a:extLst>
              <a:ext uri="{FF2B5EF4-FFF2-40B4-BE49-F238E27FC236}">
                <a16:creationId xmlns:a16="http://schemas.microsoft.com/office/drawing/2014/main" id="{D05EF445-9AE6-7A8A-8374-E0164EE22BFF}"/>
              </a:ext>
            </a:extLst>
          </p:cNvPr>
          <p:cNvSpPr>
            <a:spLocks/>
          </p:cNvSpPr>
          <p:nvPr userDrawn="1"/>
        </p:nvSpPr>
        <p:spPr bwMode="auto">
          <a:xfrm>
            <a:off x="8688388" y="6826250"/>
            <a:ext cx="176212" cy="133350"/>
          </a:xfrm>
          <a:prstGeom prst="flowChartProcess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n-US" sz="900">
                <a:solidFill>
                  <a:srgbClr val="86795D"/>
                </a:solidFill>
                <a:latin typeface="Calibri" pitchFamily="34" charset="0"/>
              </a:rPr>
              <a:t>‹#›</a:t>
            </a:r>
          </a:p>
          <a:p>
            <a:pPr algn="r" eaLnBrk="1" hangingPunct="1">
              <a:defRPr/>
            </a:pPr>
            <a:endParaRPr lang="es-ES" altLang="en-US" sz="900">
              <a:solidFill>
                <a:srgbClr val="86795D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78" y="161273"/>
            <a:ext cx="8301003" cy="8322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459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0435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82" y="1792114"/>
            <a:ext cx="8120099" cy="4162778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41D7847-981D-E55E-4FDD-A72F664148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761C8E9-CC83-45FA-B1EC-8615BFF27AA4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8979173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71" y="1820337"/>
            <a:ext cx="4592321" cy="4120445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7"/>
            <a:ext cx="3338688" cy="4120445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5231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8284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DDDCA595-42AD-C734-AF80-AE3736CF5A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D1321FB-37DF-4577-A4A8-A8114B7FDBC8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9837569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4"/>
            <a:ext cx="3991716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44" y="1828804"/>
            <a:ext cx="3975681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153BA50-76FF-0237-3D90-2CED8141A7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2B57F56-C149-4631-8500-A7DC607F4D2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100689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9" y="1828804"/>
            <a:ext cx="8218875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BFA41C93-BD99-5215-5697-D0A2E4E1CE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8F105D2-DEF8-448F-9906-9F198A4A1081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10751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992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992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2A09380-5F5D-7BB1-2B6F-1E3885FD724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C6DF4-6E13-4853-AEA2-5CCC6C6D5F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09621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47" y="1721557"/>
            <a:ext cx="3991717" cy="507107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47" y="2362203"/>
            <a:ext cx="3991717" cy="353624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3"/>
            <a:ext cx="3958872" cy="353624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6202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5106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5" y="1828805"/>
            <a:ext cx="3953269" cy="188242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6963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47" y="1828804"/>
            <a:ext cx="3991717" cy="192475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47" y="3893039"/>
            <a:ext cx="3991717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288" y="1828804"/>
            <a:ext cx="3868603" cy="192475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288" y="3893039"/>
            <a:ext cx="3868603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5634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4" y="1816100"/>
            <a:ext cx="3914953" cy="4025901"/>
          </a:xfrm>
          <a:prstGeom prst="rect">
            <a:avLst/>
          </a:prstGeom>
        </p:spPr>
        <p:txBody>
          <a:bodyPr lIns="91391" tIns="45696" rIns="91391" bIns="45696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6591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  <a:prstGeom prst="rect">
            <a:avLst/>
          </a:prstGeom>
        </p:spPr>
        <p:txBody>
          <a:bodyPr lIns="80118" tIns="40060" rIns="80118" bIns="400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5" y="1380818"/>
            <a:ext cx="4080591" cy="4611835"/>
          </a:xfrm>
          <a:prstGeom prst="rect">
            <a:avLst/>
          </a:prstGeom>
        </p:spPr>
        <p:txBody>
          <a:bodyPr lIns="80118" tIns="40060" rIns="80118" bIns="40060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3" y="1380818"/>
            <a:ext cx="4080591" cy="4611835"/>
          </a:xfrm>
          <a:prstGeom prst="rect">
            <a:avLst/>
          </a:prstGeom>
        </p:spPr>
        <p:txBody>
          <a:bodyPr lIns="80118" tIns="40060" rIns="80118" bIns="40060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2D693E-CFB4-B36B-BB6A-96A613915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8B2B22-BEBA-4169-B9D3-E4EB7CBE7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8887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72" y="275012"/>
            <a:ext cx="8229057" cy="1143240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2" y="1534879"/>
            <a:ext cx="4039867" cy="639293"/>
          </a:xfrm>
          <a:prstGeom prst="rect">
            <a:avLst/>
          </a:prstGeom>
        </p:spPr>
        <p:txBody>
          <a:bodyPr lIns="80147" tIns="40074" rIns="80147" bIns="40074"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2" y="2174172"/>
            <a:ext cx="4039867" cy="3952385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4" y="1534879"/>
            <a:ext cx="4041225" cy="639293"/>
          </a:xfrm>
          <a:prstGeom prst="rect">
            <a:avLst/>
          </a:prstGeom>
        </p:spPr>
        <p:txBody>
          <a:bodyPr lIns="80147" tIns="40074" rIns="80147" bIns="40074" anchor="b"/>
          <a:lstStyle>
            <a:lvl1pPr marL="0" indent="0">
              <a:buNone/>
              <a:defRPr sz="2100" b="1"/>
            </a:lvl1pPr>
            <a:lvl2pPr marL="400736" indent="0">
              <a:buNone/>
              <a:defRPr sz="1800" b="1"/>
            </a:lvl2pPr>
            <a:lvl3pPr marL="801472" indent="0">
              <a:buNone/>
              <a:defRPr sz="1600" b="1"/>
            </a:lvl3pPr>
            <a:lvl4pPr marL="1202207" indent="0">
              <a:buNone/>
              <a:defRPr sz="1400" b="1"/>
            </a:lvl4pPr>
            <a:lvl5pPr marL="1602943" indent="0">
              <a:buNone/>
              <a:defRPr sz="1400" b="1"/>
            </a:lvl5pPr>
            <a:lvl6pPr marL="2003679" indent="0">
              <a:buNone/>
              <a:defRPr sz="1400" b="1"/>
            </a:lvl6pPr>
            <a:lvl7pPr marL="2404415" indent="0">
              <a:buNone/>
              <a:defRPr sz="1400" b="1"/>
            </a:lvl7pPr>
            <a:lvl8pPr marL="2805151" indent="0">
              <a:buNone/>
              <a:defRPr sz="1400" b="1"/>
            </a:lvl8pPr>
            <a:lvl9pPr marL="3205886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4" y="2174172"/>
            <a:ext cx="4041225" cy="3952385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4591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4E7BB-0F72-6030-BA57-95C6D5F4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B5632-00D6-771B-A537-5F37FF34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E34A2-C4BE-2998-4E06-71C4B658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E26EB3-6A26-4FFD-8B30-E3A15F6467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9661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69E257-A1E5-9BF5-CE91-E4A838457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8F5ED-C190-4419-BA3B-F65739BC8F91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062483929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tx2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accent2"/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accent2"/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accent2"/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accent2"/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accent2"/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C4D858C-81D9-A381-90C2-64DAECD4A2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00D20-C43E-4EC9-9224-A324478500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14449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tx2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3"/>
            <a:ext cx="4592321" cy="4120445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3"/>
            <a:ext cx="3338688" cy="4120445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41669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34444"/>
            <a:ext cx="4212836" cy="4078112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3795712" cy="4078112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31784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60191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0"/>
            <a:ext cx="3991716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0" y="1828800"/>
            <a:ext cx="3975681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0504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Two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45346" y="1721555"/>
            <a:ext cx="3991717" cy="507107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45346" y="2362199"/>
            <a:ext cx="3991717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958872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291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Two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6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731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1"/>
            <a:ext cx="3953269" cy="188242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5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963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7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445346" y="3893039"/>
            <a:ext cx="3991717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16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298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B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3023" y="1816101"/>
            <a:ext cx="3957088" cy="40259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816099"/>
            <a:ext cx="3914953" cy="4025901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04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236E1B5-AF83-6A29-149C-5D9BA8EA4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32588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9E9F9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E9DA11-987E-482C-A6E8-0A75184F38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2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42918" y="1381125"/>
            <a:ext cx="8291512" cy="46116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A711184-6E6D-8738-17EB-F6D2E6DF15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76D9F-330C-4121-BC22-89059AF2F5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38719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925576-FC12-34C5-CDB5-806CF43C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02FC298-EFAF-44C1-BDA5-FAE6DDFEADFC}" type="datetimeFigureOut">
              <a:rPr lang="en-US"/>
              <a:pPr>
                <a:defRPr/>
              </a:pPr>
              <a:t>3/7/2024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437DD-B723-6AFF-B7FC-95F32F0F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89A6A-7990-3DC2-AB1F-E819750B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59FC2A-80A9-484B-9DA3-E23EFCC95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1892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79" y="1792112"/>
            <a:ext cx="8120099" cy="4162778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459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79" y="1792112"/>
            <a:ext cx="8120099" cy="4162778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4733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3"/>
            <a:ext cx="4592321" cy="4120445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3"/>
            <a:ext cx="3338688" cy="4120445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90468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90619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64811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0"/>
            <a:ext cx="3991716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0" y="1828800"/>
            <a:ext cx="3975681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91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wo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45346" y="1721555"/>
            <a:ext cx="3991717" cy="507107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45346" y="2362199"/>
            <a:ext cx="3991717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958872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267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6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645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1"/>
            <a:ext cx="3953269" cy="188242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5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92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42326D6-15A7-D5A4-19A6-8E52506477E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13294-97A2-49DD-88CB-1813DBFEB0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9446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7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445346" y="3893039"/>
            <a:ext cx="3991717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16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5643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3023" y="1928989"/>
            <a:ext cx="3957088" cy="40259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928987"/>
            <a:ext cx="3914953" cy="4025901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034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CB8D4-BBA1-FC26-9705-5EB83DFC8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920BA7B-87B7-4BE4-AFF4-F98AF5BC5919}" type="datetimeFigureOut">
              <a:rPr lang="fr-FR"/>
              <a:pPr>
                <a:defRPr/>
              </a:pPr>
              <a:t>07/03/2024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1A09EA-B8CA-2CB5-6E91-E325C6D7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B6C36-D01F-F3D2-3AE9-9A290597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11800C-8237-42CB-BA45-3B26F3C615E8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89776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484FEA-8F40-574A-207A-004F9C2E3E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6FDC07E-68D8-4EE3-90E7-CDE468314A50}" type="datetimeFigureOut">
              <a:rPr lang="fr-FR"/>
              <a:pPr>
                <a:defRPr/>
              </a:pPr>
              <a:t>07/03/2024</a:t>
            </a:fld>
            <a:endParaRPr lang="fr-F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657B9A-1B0F-D50D-0AF2-9A9228D2F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01C580-CE63-9308-8CDF-3923C511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9D5394B-2DE3-49C3-A546-17F8084EB2FE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285719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210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 hidden="1">
            <a:extLst>
              <a:ext uri="{FF2B5EF4-FFF2-40B4-BE49-F238E27FC236}">
                <a16:creationId xmlns:a16="http://schemas.microsoft.com/office/drawing/2014/main" id="{FA5FFD86-292E-02D7-4BF9-38D0587F086B}"/>
              </a:ext>
            </a:extLst>
          </p:cNvPr>
          <p:cNvSpPr>
            <a:spLocks/>
          </p:cNvSpPr>
          <p:nvPr userDrawn="1"/>
        </p:nvSpPr>
        <p:spPr bwMode="auto">
          <a:xfrm>
            <a:off x="8688388" y="6826250"/>
            <a:ext cx="176212" cy="133350"/>
          </a:xfrm>
          <a:prstGeom prst="flowChartProcess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s-ES" altLang="en-US" sz="900">
                <a:solidFill>
                  <a:srgbClr val="86795D"/>
                </a:solidFill>
                <a:latin typeface="Calibri" pitchFamily="34" charset="0"/>
              </a:rPr>
              <a:t>‹#›</a:t>
            </a:r>
          </a:p>
          <a:p>
            <a:pPr algn="r" eaLnBrk="1" hangingPunct="1">
              <a:defRPr/>
            </a:pPr>
            <a:endParaRPr lang="es-ES" altLang="en-US" sz="900">
              <a:solidFill>
                <a:srgbClr val="86795D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178" y="161273"/>
            <a:ext cx="8301003" cy="8322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4590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245603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82" y="1792114"/>
            <a:ext cx="8120099" cy="4162778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41723242-F023-0F8F-FBD9-CC72D526B0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9E9F9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9C4C4D-3A0C-40A8-AD77-A95BC12DD9DC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754875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14543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109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3"/>
            <a:ext cx="4592321" cy="4120445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3"/>
            <a:ext cx="3338688" cy="4120445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1872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82" y="1792114"/>
            <a:ext cx="8120099" cy="4162778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1CDC1280-E089-7E3A-5AC1-10E67FB87E4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8414FC1-11E0-43C5-80AC-C12AC55A8C54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6116868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34444"/>
            <a:ext cx="4212836" cy="4078112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3795712" cy="4078112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8507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1865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0"/>
            <a:ext cx="3991716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0" y="1828800"/>
            <a:ext cx="3975681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211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Two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45346" y="1721555"/>
            <a:ext cx="3991717" cy="507107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45346" y="2362199"/>
            <a:ext cx="3991717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958872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884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Two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6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443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1"/>
            <a:ext cx="3953269" cy="188242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5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383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7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445346" y="3893039"/>
            <a:ext cx="3991717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16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0579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3023" y="1816101"/>
            <a:ext cx="3957088" cy="40259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816099"/>
            <a:ext cx="3914953" cy="4025901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487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539" y="1380815"/>
            <a:ext cx="8291501" cy="46118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7904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1" y="4407378"/>
            <a:ext cx="7772943" cy="1362097"/>
          </a:xfrm>
          <a:prstGeom prst="rect">
            <a:avLst/>
          </a:prstGeo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1" y="2907056"/>
            <a:ext cx="7772943" cy="15003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/>
            </a:lvl1pPr>
            <a:lvl2pPr marL="400736" indent="0">
              <a:buNone/>
              <a:defRPr sz="1600"/>
            </a:lvl2pPr>
            <a:lvl3pPr marL="801472" indent="0">
              <a:buNone/>
              <a:defRPr sz="1400"/>
            </a:lvl3pPr>
            <a:lvl4pPr marL="1202207" indent="0">
              <a:buNone/>
              <a:defRPr sz="1200"/>
            </a:lvl4pPr>
            <a:lvl5pPr marL="1602943" indent="0">
              <a:buNone/>
              <a:defRPr sz="1200"/>
            </a:lvl5pPr>
            <a:lvl6pPr marL="2003679" indent="0">
              <a:buNone/>
              <a:defRPr sz="1200"/>
            </a:lvl6pPr>
            <a:lvl7pPr marL="2404415" indent="0">
              <a:buNone/>
              <a:defRPr sz="1200"/>
            </a:lvl7pPr>
            <a:lvl8pPr marL="2805151" indent="0">
              <a:buNone/>
              <a:defRPr sz="1200"/>
            </a:lvl8pPr>
            <a:lvl9pPr marL="320588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3529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71" y="1820337"/>
            <a:ext cx="4592321" cy="4120445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7"/>
            <a:ext cx="3338688" cy="4120445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22188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241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306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79" y="1792112"/>
            <a:ext cx="8120099" cy="4162778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8287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579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3B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08" tIns="45704" rIns="91408" bIns="4570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3991716" cy="4027311"/>
          </a:xfrm>
          <a:prstGeom prst="rect">
            <a:avLst/>
          </a:prstGeom>
        </p:spPr>
        <p:txBody>
          <a:bodyPr lIns="91408" tIns="45704" rIns="91408" bIns="4570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2" y="1828802"/>
            <a:ext cx="3975681" cy="4027311"/>
          </a:xfrm>
          <a:prstGeom prst="rect">
            <a:avLst/>
          </a:prstGeom>
        </p:spPr>
        <p:txBody>
          <a:bodyPr lIns="91408" tIns="45704" rIns="91408" bIns="4570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605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719" y="1792117"/>
            <a:ext cx="8120099" cy="4162778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DBF57388-40AD-851C-8DCA-3C70ED65C8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839089-1A71-4E08-8A93-86D8CD025901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9520675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604" y="1820338"/>
            <a:ext cx="4592321" cy="4120445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81" y="1820338"/>
            <a:ext cx="3338688" cy="4120445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16118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9" y="1850124"/>
            <a:ext cx="3795712" cy="4078112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80236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8" y="1834444"/>
            <a:ext cx="8241454" cy="4064000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7DAFC1DC-FF42-7DD5-6589-C16962F4828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053564-07AE-450F-82A0-774855C7BD4D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27439894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7"/>
            <a:ext cx="3991716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69" y="1828807"/>
            <a:ext cx="3975681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D3F1CF0A-3D34-D6F0-5684-4EB8C6A4AE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648186E-6B58-44BD-991E-2633335BD650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445917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342715" indent="-342715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550" indent="-285597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387" indent="-228478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339" indent="-228478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6293" indent="-228478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78736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77" y="1828807"/>
            <a:ext cx="8218875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EF6A5D9-DB58-D760-B5D6-BC3B718F375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BE9EB81-CA3A-44B0-9A06-D593AE06485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7485355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71" y="1721594"/>
            <a:ext cx="3991717" cy="507107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71" y="2362204"/>
            <a:ext cx="3991717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4"/>
            <a:ext cx="3958872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0116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92326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6" y="1828805"/>
            <a:ext cx="3953269" cy="188242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9826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71" y="1828841"/>
            <a:ext cx="3991717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71" y="3893039"/>
            <a:ext cx="3991717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323" y="1828841"/>
            <a:ext cx="3868603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323" y="3893039"/>
            <a:ext cx="3868603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32194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5" y="1816107"/>
            <a:ext cx="3914953" cy="4025901"/>
          </a:xfrm>
          <a:prstGeom prst="rect">
            <a:avLst/>
          </a:prstGeom>
        </p:spPr>
        <p:txBody>
          <a:bodyPr lIns="90980" tIns="45494" rIns="90980" bIns="45494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8490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8270"/>
          </a:xfrm>
          <a:prstGeom prst="rect">
            <a:avLst/>
          </a:prstGeom>
        </p:spPr>
        <p:txBody>
          <a:bodyPr lIns="79765" tIns="39883" rIns="79765" bIns="398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8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6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3C82EC6-F0E4-479E-4C7A-FBD9F91E8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681F2C7-29B4-4AB2-B2F4-960904209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575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B5C2C-5788-69E6-03DA-7D611DD52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92150" y="6253163"/>
            <a:ext cx="1871663" cy="469900"/>
          </a:xfrm>
          <a:prstGeom prst="rect">
            <a:avLst/>
          </a:prstGeom>
        </p:spPr>
        <p:txBody>
          <a:bodyPr lIns="82058" tIns="41029" rIns="82058" bIns="41029"/>
          <a:lstStyle>
            <a:lvl1pPr defTabSz="454904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95166-F7C4-8941-B25C-D8E2F545B9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C6012-3E7F-50DC-6AF6-28AA58F236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A9E08D5-77D7-48F4-9184-AFF1BA032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271470"/>
      </p:ext>
    </p:extLst>
  </p:cSld>
  <p:clrMapOvr>
    <a:masterClrMapping/>
  </p:clrMapOvr>
  <p:transition advClick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0972FB-DF73-964F-2254-05BD004C4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05FE6B-29EF-4E08-83FD-8CD27E0ED154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849764098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59606C-80E3-AC63-A444-6A098988DB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EE4B3E-2D6F-4E6C-B824-6F358C747E41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56988992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104DEC6D-8190-5919-AE80-8DC3D6D5B7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AD243FC-82A4-4656-A2F3-A3B8DD0EBD1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98566983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271305F-A437-B15E-8CF8-D27665FD6E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AEB5214-67EC-4066-9B09-55B1D7F079BA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831854933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E22E545-DF9D-BAE6-CBB9-1EE6D1B65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285789-8099-4590-93A4-EEB3A72839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62789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DA835F0-E0E3-87AA-72CF-3F2F3BE35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335F5A-C9BE-4AE4-A51C-8F679E0D989B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036134547"/>
      </p:ext>
    </p:extLst>
  </p:cSld>
  <p:clrMapOvr>
    <a:masterClrMapping/>
  </p:clrMapOvr>
  <p:hf hdr="0" ft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CD67D-757A-737F-BF24-1EDB152E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71ABBD-FF76-470F-9465-E4BF06ADB2E5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B5094-487B-1590-60B2-9C645B0D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16476-540F-36FB-32DA-A81F0AD3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B89EEF-21FD-480F-8F25-050B3ABB04B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292383246"/>
      </p:ext>
    </p:extLst>
  </p:cSld>
  <p:clrMapOvr>
    <a:masterClrMapping/>
  </p:clrMapOvr>
  <p:hf hdr="0" ft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2417FAF-98DE-56EB-47FE-9F6BA5BCA5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ED5A17-92E7-4211-8D3E-68A46678373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821636695"/>
      </p:ext>
    </p:extLst>
  </p:cSld>
  <p:clrMapOvr>
    <a:masterClrMapping/>
  </p:clrMapOvr>
  <p:hf hdr="0" ft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F77CF-A494-1113-7EE2-4B25DDB1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91A3150-7159-43EA-BB5E-39EF3E80A5E3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4900F-4701-8C79-51E6-5FD77F70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19303-6E1E-E26E-87FC-ED89157F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C353C4-88FC-4CE2-81CD-2850857C8FFB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335476134"/>
      </p:ext>
    </p:extLst>
  </p:cSld>
  <p:clrMapOvr>
    <a:masterClrMapping/>
  </p:clrMapOvr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F81DA-5A58-B823-1265-893399AB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C1C02B-0256-427B-886E-FADB3175141B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AFFEA-9928-FE5A-8972-1AD3DE598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CE26D-7530-C313-421A-6B6E32FC3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C425E1-257C-4A1D-AD85-7FE96E942E62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262634634"/>
      </p:ext>
    </p:extLst>
  </p:cSld>
  <p:clrMapOvr>
    <a:masterClrMapping/>
  </p:clrMapOvr>
  <p:hf hdr="0" ft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20CE7-A132-5E7F-4A52-3F8D359B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D06E9E6-6B36-4FD3-A547-2AF0954A467C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E46F-33E0-3619-49DC-D3B15D8F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EB92-8156-F06D-EBB3-89B79E75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6F3D27-5AEC-4F92-B339-B338C0FF5B7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80214907"/>
      </p:ext>
    </p:extLst>
  </p:cSld>
  <p:clrMapOvr>
    <a:masterClrMapping/>
  </p:clrMapOvr>
  <p:hf hdr="0" ft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1BB2D-3726-BC70-7B1C-B9200337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BA1157E-E5EA-4B51-8622-588C9F9F09D3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5C98C-8864-DA60-5F45-4200D9315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98F26-D358-0BF1-243A-A8E597FB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10D626-4C92-4BDA-8C72-E62E454194D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13506023"/>
      </p:ext>
    </p:extLst>
  </p:cSld>
  <p:clrMapOvr>
    <a:masterClrMapping/>
  </p:clrMapOvr>
  <p:hf hdr="0" ft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9" y="1828804"/>
            <a:ext cx="8218875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lIns="91391" tIns="45696" rIns="91391" bIns="45696" anchor="ctr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E92D6B4-7CAE-17A2-08C7-459CE77A6F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970088" y="6356350"/>
            <a:ext cx="2133600" cy="365125"/>
          </a:xfrm>
        </p:spPr>
        <p:txBody>
          <a:bodyPr/>
          <a:lstStyle>
            <a:lvl1pPr>
              <a:defRPr>
                <a:solidFill>
                  <a:srgbClr val="9E9F9E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482F29-7B96-44C4-ADE6-660938EBAE77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983056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4"/>
            <a:ext cx="3991716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44" y="1828804"/>
            <a:ext cx="3975681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5191E69-7E9B-12F7-B047-6315ABD9DE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2B13A5-606D-4F1B-924E-9B152CF7A2F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89834875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719" y="1792117"/>
            <a:ext cx="8120099" cy="4162778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D1D9E035-9C9F-6AE2-04B0-69828C2C589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6C18DF8-88DD-40C4-8D98-287F1837D8CF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42242712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604" y="1820338"/>
            <a:ext cx="4592321" cy="4120445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81" y="1820338"/>
            <a:ext cx="3338688" cy="4120445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17537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9" y="1850124"/>
            <a:ext cx="3795712" cy="4078112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532314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8" y="1834444"/>
            <a:ext cx="8241454" cy="4064000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F8981ADD-9FB7-8FCC-9CB5-BA17CF077B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2AA46E-44BF-4C80-8504-B6B05D312F9A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026515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7"/>
            <a:ext cx="3991716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69" y="1828807"/>
            <a:ext cx="3975681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688F4B48-5E71-5B47-F6D8-7C846FBE55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11952A5-BBA1-4458-BF94-255987E39754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84256240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77" y="1828807"/>
            <a:ext cx="8218875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F34BC2A0-0C76-84CF-96C4-934C2C2DF54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9978C2-41B2-4F42-9D49-9AFD003EC0B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4678344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71" y="1721594"/>
            <a:ext cx="3991717" cy="507107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71" y="2362204"/>
            <a:ext cx="3991717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4"/>
            <a:ext cx="3958872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1465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0572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6" y="1828805"/>
            <a:ext cx="3953269" cy="188242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71380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71" y="1828841"/>
            <a:ext cx="3991717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71" y="3893039"/>
            <a:ext cx="3991717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323" y="1828841"/>
            <a:ext cx="3868603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323" y="3893039"/>
            <a:ext cx="3868603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3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704C67F-672D-0E48-3AEA-963B194FE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85A6-4310-4D8A-A5CC-B4DB86D375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464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9" y="1828804"/>
            <a:ext cx="8218875" cy="402731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514357CD-3A3D-EDEA-3AE8-E6E7D075E5A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D4DD65F-C782-481F-ACBD-BDB8039550E5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96226280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5" y="1816107"/>
            <a:ext cx="3914953" cy="4025901"/>
          </a:xfrm>
          <a:prstGeom prst="rect">
            <a:avLst/>
          </a:prstGeom>
        </p:spPr>
        <p:txBody>
          <a:bodyPr lIns="90980" tIns="45494" rIns="90980" bIns="45494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6380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8270"/>
          </a:xfrm>
          <a:prstGeom prst="rect">
            <a:avLst/>
          </a:prstGeom>
        </p:spPr>
        <p:txBody>
          <a:bodyPr lIns="79765" tIns="39883" rIns="79765" bIns="398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8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6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9C7DEA-2E07-92FC-A4CA-15A06AE9D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1612947-7ED9-458B-AFC1-1E704FFC66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08309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719" y="1792117"/>
            <a:ext cx="8120099" cy="4162778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262B1962-DA87-749C-4205-B50A553A2EB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55DD206-FC19-41CE-8297-B3B8EC3F1842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16260647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604" y="1820338"/>
            <a:ext cx="4592321" cy="4120445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81" y="1820338"/>
            <a:ext cx="3338688" cy="4120445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26631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9" y="1850124"/>
            <a:ext cx="3795712" cy="4078112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172789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8" y="1834444"/>
            <a:ext cx="8241454" cy="4064000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DC2199BA-364D-EA9C-FDBF-197B630FC7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B1BE272-FFEB-4973-A989-B626BFAD4FAC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7272895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7"/>
            <a:ext cx="3991716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69" y="1828807"/>
            <a:ext cx="3975681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AA99C22-6F1B-B9B2-E067-B8EC280FC1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D71EBB1-DBB0-4144-AAC6-C7F6D11A9F6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4200983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77" y="1828807"/>
            <a:ext cx="8218875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AD68A236-A406-ADEB-EB2A-ED4F1C8E37C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23B349-CAAC-48C0-AE0B-789F9A6C9E12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4358718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71" y="1721594"/>
            <a:ext cx="3991717" cy="507107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71" y="2362204"/>
            <a:ext cx="3991717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4"/>
            <a:ext cx="3958872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2049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63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47" y="1721557"/>
            <a:ext cx="3991717" cy="507107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47" y="2362203"/>
            <a:ext cx="3991717" cy="353624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3"/>
            <a:ext cx="3958872" cy="353624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7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6" y="1828805"/>
            <a:ext cx="3953269" cy="188242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52531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71" y="1828841"/>
            <a:ext cx="3991717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71" y="3893039"/>
            <a:ext cx="3991717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323" y="1828841"/>
            <a:ext cx="3868603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323" y="3893039"/>
            <a:ext cx="3868603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234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5" y="1816107"/>
            <a:ext cx="3914953" cy="4025901"/>
          </a:xfrm>
          <a:prstGeom prst="rect">
            <a:avLst/>
          </a:prstGeom>
        </p:spPr>
        <p:txBody>
          <a:bodyPr lIns="90980" tIns="45494" rIns="90980" bIns="45494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8006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8270"/>
          </a:xfrm>
          <a:prstGeom prst="rect">
            <a:avLst/>
          </a:prstGeom>
        </p:spPr>
        <p:txBody>
          <a:bodyPr lIns="79765" tIns="39883" rIns="79765" bIns="398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8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6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266FB8-C6B6-4923-5C84-479A3EF41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4EE30EB-FCA2-49D1-9E08-C159F9EA6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5565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719" y="1792117"/>
            <a:ext cx="8120099" cy="4162778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BC697CC2-C557-3DA6-6A36-9C5879B737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0DC1FC0-0A2D-477D-9338-E1903E5A76B4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8259644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604" y="1820338"/>
            <a:ext cx="4592321" cy="4120445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81" y="1820338"/>
            <a:ext cx="3338688" cy="4120445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57503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341174" indent="-341174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39207" indent="-284308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37253" indent="-227459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2152" indent="-227459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47051" indent="-22745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9" y="1850124"/>
            <a:ext cx="3795712" cy="4078112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46402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8" y="1834444"/>
            <a:ext cx="8241454" cy="4064000"/>
          </a:xfrm>
          <a:prstGeom prst="rect">
            <a:avLst/>
          </a:prstGeom>
        </p:spPr>
        <p:txBody>
          <a:bodyPr vert="horz"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E745E171-F0C0-E37F-FC18-D016F47CCE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699D5C-7984-4B35-8EB3-CE592DD3B22B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24985245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7"/>
            <a:ext cx="3991716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69" y="1828807"/>
            <a:ext cx="3975681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769F0E4-41CA-0082-336C-066BF1EED7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836F356-0E15-47BA-90D1-4D74EA76964A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1040314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77" y="1828807"/>
            <a:ext cx="8218875" cy="402731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1521D33E-2F98-7DA2-D14E-5BBBB0BF39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2287120-9D1A-42FF-A283-100E7EDF1B5E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259895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215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71" y="1721594"/>
            <a:ext cx="3991717" cy="507107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71" y="2362204"/>
            <a:ext cx="3991717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4"/>
            <a:ext cx="3958872" cy="353624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6690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7"/>
            <a:ext cx="8218876" cy="194896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1442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6" y="1828805"/>
            <a:ext cx="3953269" cy="1882421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9656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71" y="1828841"/>
            <a:ext cx="3991717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71" y="3893039"/>
            <a:ext cx="3991717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323" y="1828841"/>
            <a:ext cx="3868603" cy="1924755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323" y="3893039"/>
            <a:ext cx="3868603" cy="20574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79463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0980" tIns="45494" rIns="90980" bIns="45494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5" y="1816107"/>
            <a:ext cx="3914953" cy="4025901"/>
          </a:xfrm>
          <a:prstGeom prst="rect">
            <a:avLst/>
          </a:prstGeom>
        </p:spPr>
        <p:txBody>
          <a:bodyPr lIns="90980" tIns="45494" rIns="90980" bIns="45494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50" y="776111"/>
            <a:ext cx="6483210" cy="536222"/>
          </a:xfrm>
          <a:prstGeom prst="rect">
            <a:avLst/>
          </a:prstGeom>
        </p:spPr>
        <p:txBody>
          <a:bodyPr vert="horz" lIns="90980" tIns="45494" rIns="90980" bIns="45494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0198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38270"/>
          </a:xfrm>
          <a:prstGeom prst="rect">
            <a:avLst/>
          </a:prstGeom>
        </p:spPr>
        <p:txBody>
          <a:bodyPr lIns="79765" tIns="39883" rIns="79765" bIns="3988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8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6" y="1380820"/>
            <a:ext cx="4080591" cy="4611835"/>
          </a:xfrm>
          <a:prstGeom prst="rect">
            <a:avLst/>
          </a:prstGeom>
        </p:spPr>
        <p:txBody>
          <a:bodyPr lIns="79765" tIns="39883" rIns="79765" bIns="39883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C436F4-17B4-3069-EEE4-717869F67B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C6C25BB-D52F-4D3C-A968-CBF2000F85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1189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6854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041041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00" y="4407417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200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383" indent="0">
              <a:buNone/>
              <a:defRPr sz="1600"/>
            </a:lvl2pPr>
            <a:lvl3pPr marL="800763" indent="0">
              <a:buNone/>
              <a:defRPr sz="1400"/>
            </a:lvl3pPr>
            <a:lvl4pPr marL="1201147" indent="0">
              <a:buNone/>
              <a:defRPr sz="1200"/>
            </a:lvl4pPr>
            <a:lvl5pPr marL="1601529" indent="0">
              <a:buNone/>
              <a:defRPr sz="1200"/>
            </a:lvl5pPr>
            <a:lvl6pPr marL="2001912" indent="0">
              <a:buNone/>
              <a:defRPr sz="1200"/>
            </a:lvl6pPr>
            <a:lvl7pPr marL="2402295" indent="0">
              <a:buNone/>
              <a:defRPr sz="1200"/>
            </a:lvl7pPr>
            <a:lvl8pPr marL="2802676" indent="0">
              <a:buNone/>
              <a:defRPr sz="1200"/>
            </a:lvl8pPr>
            <a:lvl9pPr marL="320305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22539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55" y="1380819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63" y="1380819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498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5" y="1828805"/>
            <a:ext cx="3953269" cy="1882421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758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7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383" indent="0">
              <a:buNone/>
              <a:defRPr sz="1800" b="1"/>
            </a:lvl2pPr>
            <a:lvl3pPr marL="800763" indent="0">
              <a:buNone/>
              <a:defRPr sz="1600" b="1"/>
            </a:lvl3pPr>
            <a:lvl4pPr marL="1201147" indent="0">
              <a:buNone/>
              <a:defRPr sz="1400" b="1"/>
            </a:lvl4pPr>
            <a:lvl5pPr marL="1601529" indent="0">
              <a:buNone/>
              <a:defRPr sz="1400" b="1"/>
            </a:lvl5pPr>
            <a:lvl6pPr marL="2001912" indent="0">
              <a:buNone/>
              <a:defRPr sz="1400" b="1"/>
            </a:lvl6pPr>
            <a:lvl7pPr marL="2402295" indent="0">
              <a:buNone/>
              <a:defRPr sz="1400" b="1"/>
            </a:lvl7pPr>
            <a:lvl8pPr marL="2802676" indent="0">
              <a:buNone/>
              <a:defRPr sz="1400" b="1"/>
            </a:lvl8pPr>
            <a:lvl9pPr marL="320305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7" y="2174178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8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383" indent="0">
              <a:buNone/>
              <a:defRPr sz="1800" b="1"/>
            </a:lvl2pPr>
            <a:lvl3pPr marL="800763" indent="0">
              <a:buNone/>
              <a:defRPr sz="1600" b="1"/>
            </a:lvl3pPr>
            <a:lvl4pPr marL="1201147" indent="0">
              <a:buNone/>
              <a:defRPr sz="1400" b="1"/>
            </a:lvl4pPr>
            <a:lvl5pPr marL="1601529" indent="0">
              <a:buNone/>
              <a:defRPr sz="1400" b="1"/>
            </a:lvl5pPr>
            <a:lvl6pPr marL="2001912" indent="0">
              <a:buNone/>
              <a:defRPr sz="1400" b="1"/>
            </a:lvl6pPr>
            <a:lvl7pPr marL="2402295" indent="0">
              <a:buNone/>
              <a:defRPr sz="1400" b="1"/>
            </a:lvl7pPr>
            <a:lvl8pPr marL="2802676" indent="0">
              <a:buNone/>
              <a:defRPr sz="1400" b="1"/>
            </a:lvl8pPr>
            <a:lvl9pPr marL="320305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8" y="2174178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3392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25408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9789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6" y="273576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14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86" y="1435544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383" indent="0">
              <a:buNone/>
              <a:defRPr sz="1100"/>
            </a:lvl2pPr>
            <a:lvl3pPr marL="800763" indent="0">
              <a:buNone/>
              <a:defRPr sz="900"/>
            </a:lvl3pPr>
            <a:lvl4pPr marL="1201147" indent="0">
              <a:buNone/>
              <a:defRPr sz="800"/>
            </a:lvl4pPr>
            <a:lvl5pPr marL="1601529" indent="0">
              <a:buNone/>
              <a:defRPr sz="800"/>
            </a:lvl5pPr>
            <a:lvl6pPr marL="2001912" indent="0">
              <a:buNone/>
              <a:defRPr sz="800"/>
            </a:lvl6pPr>
            <a:lvl7pPr marL="2402295" indent="0">
              <a:buNone/>
              <a:defRPr sz="800"/>
            </a:lvl7pPr>
            <a:lvl8pPr marL="2802676" indent="0">
              <a:buNone/>
              <a:defRPr sz="800"/>
            </a:lvl8pPr>
            <a:lvl9pPr marL="320305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90584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6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6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383" indent="0">
              <a:buNone/>
              <a:defRPr sz="2500"/>
            </a:lvl2pPr>
            <a:lvl3pPr marL="800763" indent="0">
              <a:buNone/>
              <a:defRPr sz="2100"/>
            </a:lvl3pPr>
            <a:lvl4pPr marL="1201147" indent="0">
              <a:buNone/>
              <a:defRPr sz="1800"/>
            </a:lvl4pPr>
            <a:lvl5pPr marL="1601529" indent="0">
              <a:buNone/>
              <a:defRPr sz="1800"/>
            </a:lvl5pPr>
            <a:lvl6pPr marL="2001912" indent="0">
              <a:buNone/>
              <a:defRPr sz="1800"/>
            </a:lvl6pPr>
            <a:lvl7pPr marL="2402295" indent="0">
              <a:buNone/>
              <a:defRPr sz="1800"/>
            </a:lvl7pPr>
            <a:lvl8pPr marL="2802676" indent="0">
              <a:buNone/>
              <a:defRPr sz="1800"/>
            </a:lvl8pPr>
            <a:lvl9pPr marL="3203058" indent="0">
              <a:buNone/>
              <a:defRPr sz="18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6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383" indent="0">
              <a:buNone/>
              <a:defRPr sz="1100"/>
            </a:lvl2pPr>
            <a:lvl3pPr marL="800763" indent="0">
              <a:buNone/>
              <a:defRPr sz="900"/>
            </a:lvl3pPr>
            <a:lvl4pPr marL="1201147" indent="0">
              <a:buNone/>
              <a:defRPr sz="800"/>
            </a:lvl4pPr>
            <a:lvl5pPr marL="1601529" indent="0">
              <a:buNone/>
              <a:defRPr sz="800"/>
            </a:lvl5pPr>
            <a:lvl6pPr marL="2001912" indent="0">
              <a:buNone/>
              <a:defRPr sz="800"/>
            </a:lvl6pPr>
            <a:lvl7pPr marL="2402295" indent="0">
              <a:buNone/>
              <a:defRPr sz="800"/>
            </a:lvl7pPr>
            <a:lvl8pPr marL="2802676" indent="0">
              <a:buNone/>
              <a:defRPr sz="800"/>
            </a:lvl8pPr>
            <a:lvl9pPr marL="320305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54751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23262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599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27682" cy="599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105300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1" cy="1143001"/>
          </a:xfrm>
          <a:prstGeom prst="rect">
            <a:avLst/>
          </a:prstGeom>
        </p:spPr>
        <p:txBody>
          <a:bodyPr lIns="45710" tIns="45710" rIns="45710" bIns="45710"/>
          <a:lstStyle>
            <a:lvl1pPr defTabSz="914206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Shape 287"/>
          <p:cNvSpPr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4525964"/>
          </a:xfrm>
          <a:prstGeom prst="rect">
            <a:avLst/>
          </a:prstGeom>
        </p:spPr>
        <p:txBody>
          <a:bodyPr lIns="45710" tIns="45710" rIns="45710" bIns="45710"/>
          <a:lstStyle>
            <a:lvl1pPr marL="327139" indent="-327139" defTabSz="914206">
              <a:spcBef>
                <a:spcPts val="633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9453" indent="-318053" defTabSz="914206">
              <a:spcBef>
                <a:spcPts val="633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8131" indent="-305330" defTabSz="914206">
              <a:spcBef>
                <a:spcPts val="633"/>
              </a:spcBef>
              <a:buSzPct val="100000"/>
              <a:buFont typeface="Arial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03458" indent="-339256" defTabSz="914206">
              <a:spcBef>
                <a:spcPts val="633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24858" indent="-339256" defTabSz="914206">
              <a:spcBef>
                <a:spcPts val="633"/>
              </a:spcBef>
              <a:buSzPct val="100000"/>
              <a:buFont typeface="Arial"/>
              <a:buChar char="»"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hape 288">
            <a:extLst>
              <a:ext uri="{FF2B5EF4-FFF2-40B4-BE49-F238E27FC236}">
                <a16:creationId xmlns:a16="http://schemas.microsoft.com/office/drawing/2014/main" id="{6F87411A-259C-FFE8-1604-39F9186930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28038" y="6415088"/>
            <a:ext cx="258762" cy="247650"/>
          </a:xfrm>
          <a:prstGeom prst="rect">
            <a:avLst/>
          </a:prstGeom>
        </p:spPr>
        <p:txBody>
          <a:bodyPr vert="horz" wrap="square" lIns="45622" tIns="45622" rIns="45622" bIns="45622" numCol="1" anchor="ctr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100">
                <a:solidFill>
                  <a:srgbClr val="888888"/>
                </a:solidFill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CBB57563-320C-4CDE-BF3B-6BBD87D46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992228"/>
      </p:ext>
    </p:extLst>
  </p:cSld>
  <p:clrMapOvr>
    <a:masterClrMapping/>
  </p:clrMapOvr>
  <p:transition spd="med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579968" y="407987"/>
            <a:ext cx="7772400" cy="50641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33339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9439" y="1574800"/>
            <a:ext cx="7954961" cy="34925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B2EC3F26-E6CB-8F0B-EB42-F5B81880FA2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defTabSz="456797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9AB47AE-6BCF-1825-E33A-802500732E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defTabSz="456797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B943C34-BE53-3C82-C7EC-D6E1BF0D54C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5613" eaLnBrk="1" hangingPunct="1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  <a:p>
            <a:pPr>
              <a:defRPr/>
            </a:pPr>
            <a:fld id="{F8A1B79C-4B52-43F9-9418-E51B00A7A9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088455"/>
      </p:ext>
    </p:extLst>
  </p:cSld>
  <p:clrMapOvr>
    <a:masterClrMapping/>
  </p:clrMapOvr>
  <p:transition spd="med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>
            <a:extLst>
              <a:ext uri="{FF2B5EF4-FFF2-40B4-BE49-F238E27FC236}">
                <a16:creationId xmlns:a16="http://schemas.microsoft.com/office/drawing/2014/main" id="{BB34F5E0-B780-45BA-8214-5553136E814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85900" y="6359525"/>
            <a:ext cx="6292850" cy="193675"/>
          </a:xfrm>
          <a:prstGeom prst="roundRect">
            <a:avLst>
              <a:gd name="adj" fmla="val 12917"/>
            </a:avLst>
          </a:prstGeom>
          <a:solidFill>
            <a:srgbClr val="899BA9"/>
          </a:solidFill>
          <a:ln>
            <a:noFill/>
          </a:ln>
        </p:spPr>
        <p:txBody>
          <a:bodyPr wrap="none" anchor="ctr"/>
          <a:lstStyle>
            <a:lvl1pPr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>
                <a:solidFill>
                  <a:srgbClr val="FFFFFF"/>
                </a:solidFill>
                <a:latin typeface="Calibri" panose="020F0502020204030204" pitchFamily="34" charset="0"/>
              </a:rPr>
              <a:t>Page </a:t>
            </a:r>
            <a:fld id="{42416784-EB3F-4B90-BEB6-BCB3BEC524A3}" type="slidenum">
              <a:rPr lang="en-US" altLang="en-US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eaLnBrk="1" hangingPunct="1">
                <a:defRPr/>
              </a:pPr>
              <a:t>‹#›</a:t>
            </a:fld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2680"/>
            <a:ext cx="78867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28650" y="463572"/>
            <a:ext cx="7886700" cy="620713"/>
          </a:xfrm>
          <a:prstGeom prst="roundRect">
            <a:avLst>
              <a:gd name="adj" fmla="val 7460"/>
            </a:avLst>
          </a:prstGeom>
          <a:solidFill>
            <a:srgbClr val="3B3B3B"/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1896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47" y="1828804"/>
            <a:ext cx="3991717" cy="192475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47" y="3893039"/>
            <a:ext cx="3991717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288" y="1828804"/>
            <a:ext cx="3868603" cy="1924755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288" y="3893039"/>
            <a:ext cx="3868603" cy="20574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35100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55398-5FF6-D5E7-8777-3811BA32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456797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7078415-1FFD-4801-BE36-D13331ADC0E6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6A2E-1D73-2AD7-4750-E703E629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797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D192-B2EC-7A1A-2BEE-433F8576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5613" eaLnBrk="1" hangingPunct="1">
              <a:defRPr sz="1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6E2777D-D8D9-436A-8E93-1F244693DC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31834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5"/>
            <a:ext cx="3957088" cy="4025900"/>
          </a:xfrm>
          <a:prstGeom prst="rect">
            <a:avLst/>
          </a:prstGeom>
        </p:spPr>
        <p:txBody>
          <a:bodyPr lIns="91391" tIns="45696" rIns="91391" bIns="45696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4" y="1816100"/>
            <a:ext cx="3914953" cy="4025901"/>
          </a:xfrm>
          <a:prstGeom prst="rect">
            <a:avLst/>
          </a:prstGeom>
        </p:spPr>
        <p:txBody>
          <a:bodyPr lIns="91391" tIns="45696" rIns="91391" bIns="45696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391" tIns="45696" rIns="91391" bIns="45696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3002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  <a:prstGeom prst="rect">
            <a:avLst/>
          </a:prstGeom>
        </p:spPr>
        <p:txBody>
          <a:bodyPr lIns="80118" tIns="40060" rIns="80118" bIns="400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5" y="1380818"/>
            <a:ext cx="4080591" cy="4611835"/>
          </a:xfrm>
          <a:prstGeom prst="rect">
            <a:avLst/>
          </a:prstGeom>
        </p:spPr>
        <p:txBody>
          <a:bodyPr lIns="80118" tIns="40060" rIns="80118" bIns="40060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3" y="1380818"/>
            <a:ext cx="4080591" cy="4611835"/>
          </a:xfrm>
          <a:prstGeom prst="rect">
            <a:avLst/>
          </a:prstGeom>
        </p:spPr>
        <p:txBody>
          <a:bodyPr lIns="80118" tIns="40060" rIns="80118" bIns="40060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E29841-0C12-B458-6C3F-4F20EF2A9C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4B5A6F-B18C-487A-AAE0-7722643B2D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993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133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050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0" y="4407527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0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400099" indent="0">
              <a:buNone/>
              <a:defRPr sz="1600"/>
            </a:lvl2pPr>
            <a:lvl3pPr marL="800195" indent="0">
              <a:buNone/>
              <a:defRPr sz="1400"/>
            </a:lvl3pPr>
            <a:lvl4pPr marL="1200299" indent="0">
              <a:buNone/>
              <a:defRPr sz="1200"/>
            </a:lvl4pPr>
            <a:lvl5pPr marL="1600398" indent="0">
              <a:buNone/>
              <a:defRPr sz="1200"/>
            </a:lvl5pPr>
            <a:lvl6pPr marL="2000500" indent="0">
              <a:buNone/>
              <a:defRPr sz="1200"/>
            </a:lvl6pPr>
            <a:lvl7pPr marL="2400600" indent="0">
              <a:buNone/>
              <a:defRPr sz="1200"/>
            </a:lvl7pPr>
            <a:lvl8pPr marL="2800700" indent="0">
              <a:buNone/>
              <a:defRPr sz="1200"/>
            </a:lvl8pPr>
            <a:lvl9pPr marL="32007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93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75249ED-9199-AE56-C937-48FDAC87D5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92EC4-D136-42DA-AEBB-FE9B7B095A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5944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380818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0" y="1380818"/>
            <a:ext cx="4080591" cy="461183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9984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4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78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99" indent="0">
              <a:buNone/>
              <a:defRPr sz="1800" b="1"/>
            </a:lvl2pPr>
            <a:lvl3pPr marL="800195" indent="0">
              <a:buNone/>
              <a:defRPr sz="1600" b="1"/>
            </a:lvl3pPr>
            <a:lvl4pPr marL="1200299" indent="0">
              <a:buNone/>
              <a:defRPr sz="1400" b="1"/>
            </a:lvl4pPr>
            <a:lvl5pPr marL="1600398" indent="0">
              <a:buNone/>
              <a:defRPr sz="1400" b="1"/>
            </a:lvl5pPr>
            <a:lvl6pPr marL="2000500" indent="0">
              <a:buNone/>
              <a:defRPr sz="1400" b="1"/>
            </a:lvl6pPr>
            <a:lvl7pPr marL="2400600" indent="0">
              <a:buNone/>
              <a:defRPr sz="1400" b="1"/>
            </a:lvl7pPr>
            <a:lvl8pPr marL="2800700" indent="0">
              <a:buNone/>
              <a:defRPr sz="1400" b="1"/>
            </a:lvl8pPr>
            <a:lvl9pPr marL="320079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78" y="2174178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0099" indent="0">
              <a:buNone/>
              <a:defRPr sz="1800" b="1"/>
            </a:lvl2pPr>
            <a:lvl3pPr marL="800195" indent="0">
              <a:buNone/>
              <a:defRPr sz="1600" b="1"/>
            </a:lvl3pPr>
            <a:lvl4pPr marL="1200299" indent="0">
              <a:buNone/>
              <a:defRPr sz="1400" b="1"/>
            </a:lvl4pPr>
            <a:lvl5pPr marL="1600398" indent="0">
              <a:buNone/>
              <a:defRPr sz="1400" b="1"/>
            </a:lvl5pPr>
            <a:lvl6pPr marL="2000500" indent="0">
              <a:buNone/>
              <a:defRPr sz="1400" b="1"/>
            </a:lvl6pPr>
            <a:lvl7pPr marL="2400600" indent="0">
              <a:buNone/>
              <a:defRPr sz="1400" b="1"/>
            </a:lvl7pPr>
            <a:lvl8pPr marL="2800700" indent="0">
              <a:buNone/>
              <a:defRPr sz="1400" b="1"/>
            </a:lvl8pPr>
            <a:lvl9pPr marL="3200798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07" y="2174178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350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7854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945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1" y="273576"/>
            <a:ext cx="3008181" cy="116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8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1" y="1435543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400099" indent="0">
              <a:buNone/>
              <a:defRPr sz="1100"/>
            </a:lvl2pPr>
            <a:lvl3pPr marL="800195" indent="0">
              <a:buNone/>
              <a:defRPr sz="900"/>
            </a:lvl3pPr>
            <a:lvl4pPr marL="1200299" indent="0">
              <a:buNone/>
              <a:defRPr sz="800"/>
            </a:lvl4pPr>
            <a:lvl5pPr marL="1600398" indent="0">
              <a:buNone/>
              <a:defRPr sz="800"/>
            </a:lvl5pPr>
            <a:lvl6pPr marL="2000500" indent="0">
              <a:buNone/>
              <a:defRPr sz="800"/>
            </a:lvl6pPr>
            <a:lvl7pPr marL="2400600" indent="0">
              <a:buNone/>
              <a:defRPr sz="800"/>
            </a:lvl7pPr>
            <a:lvl8pPr marL="2800700" indent="0">
              <a:buNone/>
              <a:defRPr sz="800"/>
            </a:lvl8pPr>
            <a:lvl9pPr marL="32007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329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3" y="4800456"/>
            <a:ext cx="5486943" cy="5673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3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400099" indent="0">
              <a:buNone/>
              <a:defRPr sz="2500"/>
            </a:lvl2pPr>
            <a:lvl3pPr marL="800195" indent="0">
              <a:buNone/>
              <a:defRPr sz="2100"/>
            </a:lvl3pPr>
            <a:lvl4pPr marL="1200299" indent="0">
              <a:buNone/>
              <a:defRPr sz="1800"/>
            </a:lvl4pPr>
            <a:lvl5pPr marL="1600398" indent="0">
              <a:buNone/>
              <a:defRPr sz="1800"/>
            </a:lvl5pPr>
            <a:lvl6pPr marL="2000500" indent="0">
              <a:buNone/>
              <a:defRPr sz="1800"/>
            </a:lvl6pPr>
            <a:lvl7pPr marL="2400600" indent="0">
              <a:buNone/>
              <a:defRPr sz="1800"/>
            </a:lvl7pPr>
            <a:lvl8pPr marL="2800700" indent="0">
              <a:buNone/>
              <a:defRPr sz="1800"/>
            </a:lvl8pPr>
            <a:lvl9pPr marL="320079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3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400099" indent="0">
              <a:buNone/>
              <a:defRPr sz="1100"/>
            </a:lvl2pPr>
            <a:lvl3pPr marL="800195" indent="0">
              <a:buNone/>
              <a:defRPr sz="900"/>
            </a:lvl3pPr>
            <a:lvl4pPr marL="1200299" indent="0">
              <a:buNone/>
              <a:defRPr sz="800"/>
            </a:lvl4pPr>
            <a:lvl5pPr marL="1600398" indent="0">
              <a:buNone/>
              <a:defRPr sz="800"/>
            </a:lvl5pPr>
            <a:lvl6pPr marL="2000500" indent="0">
              <a:buNone/>
              <a:defRPr sz="800"/>
            </a:lvl6pPr>
            <a:lvl7pPr marL="2400600" indent="0">
              <a:buNone/>
              <a:defRPr sz="800"/>
            </a:lvl7pPr>
            <a:lvl8pPr marL="2800700" indent="0">
              <a:buNone/>
              <a:defRPr sz="800"/>
            </a:lvl8pPr>
            <a:lvl9pPr marL="320079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701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513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599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27682" cy="599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646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42545" y="1380818"/>
            <a:ext cx="8291501" cy="461183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50456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380818"/>
            <a:ext cx="4080591" cy="4611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3450" y="1380818"/>
            <a:ext cx="4080591" cy="46118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096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381125"/>
            <a:ext cx="4068762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381125"/>
            <a:ext cx="4070350" cy="4611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516E91F-B765-9B54-9F53-2B3DF8DAE32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43D9E-079C-4BA2-B278-1615877B5D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2989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80" y="1792112"/>
            <a:ext cx="8120099" cy="4162778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79F6D4B1-F517-F513-F18A-60A5C37BF2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0EBAC31-7744-4081-94BF-787E5FAEF26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386628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4"/>
            <a:ext cx="4592321" cy="4120445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4"/>
            <a:ext cx="3338688" cy="4120445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8565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2094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EDD8F45A-B6BA-D678-1003-4EFAC25CF8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5D594EC-FEC5-4710-9E79-973AA79EAA75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21039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3991716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1"/>
            <a:ext cx="3975681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94F9E312-CAC6-9032-62FF-7AFC573716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7F01D09-6AD1-41F6-B0C3-6832B1288A53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685518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5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EE3EC504-D58C-94D7-D66C-0E2DA8E58A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8CA3172-EC76-4BF1-B853-17010D6D3379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2030371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47" y="1721556"/>
            <a:ext cx="3991717" cy="50710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47" y="2362200"/>
            <a:ext cx="3991717" cy="353624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0"/>
            <a:ext cx="3958872" cy="353624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713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325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2"/>
            <a:ext cx="3953269" cy="188242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258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47" y="1828801"/>
            <a:ext cx="3991717" cy="192475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47" y="3893039"/>
            <a:ext cx="3991717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41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ED7493-FCDA-5344-0616-9A63260893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04222-C7E4-4E71-A635-E41DBA937E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1480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2"/>
            <a:ext cx="3957088" cy="40259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816100"/>
            <a:ext cx="3914953" cy="4025901"/>
          </a:xfrm>
          <a:prstGeom prst="rect">
            <a:avLst/>
          </a:prstGeom>
        </p:spPr>
        <p:txBody>
          <a:bodyPr lIns="91424" tIns="45712" rIns="91424" bIns="45712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015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  <a:prstGeom prst="rect">
            <a:avLst/>
          </a:prstGeom>
        </p:spPr>
        <p:txBody>
          <a:bodyPr lIns="80147" tIns="40074" rIns="80147" bIns="4007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380815"/>
            <a:ext cx="4080591" cy="4611835"/>
          </a:xfrm>
          <a:prstGeom prst="rect">
            <a:avLst/>
          </a:prstGeom>
        </p:spPr>
        <p:txBody>
          <a:bodyPr lIns="80147" tIns="40074" rIns="80147" bIns="40074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0" y="1380815"/>
            <a:ext cx="4080591" cy="4611835"/>
          </a:xfrm>
          <a:prstGeom prst="rect">
            <a:avLst/>
          </a:prstGeom>
        </p:spPr>
        <p:txBody>
          <a:bodyPr lIns="80147" tIns="40074" rIns="80147" bIns="40074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0E3DDD-663A-2EF3-8637-313263302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76E217-65E1-4F04-A65B-6C31773E9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9589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80" y="1792112"/>
            <a:ext cx="8120099" cy="4162778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0274678C-37D1-6D16-DA38-9F398BCCE91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38B269-E8FC-4E42-998D-D5CD55BB910D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195349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4"/>
            <a:ext cx="4592321" cy="4120445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4"/>
            <a:ext cx="3338688" cy="4120445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8061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342839" indent="-342839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819" indent="-28570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2798" indent="-22856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599918" indent="-22856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037" indent="-22856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9331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9AE76919-4BA7-3E17-6D77-7BF5EC1EC99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66A741E-D740-40F2-85C6-03001AEDAA1E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9670065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3991716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1"/>
            <a:ext cx="3975681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68914E6D-AEA5-BBE1-62D2-47FB21FFA3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14EBBA6-7A33-4132-B76F-28A8B38D8A4D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835030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1 Plain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5" cy="402731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CBEAB068-E9C2-8D9A-152F-307C4B431E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86579A-507F-47C1-B490-CD503B88A8BF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1528746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47" y="1721556"/>
            <a:ext cx="3991717" cy="50710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45347" y="2362200"/>
            <a:ext cx="3991717" cy="353624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200"/>
            <a:ext cx="3958872" cy="353624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206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2 objec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2"/>
            <a:ext cx="8218876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73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704C7F9-67B8-F45E-6A5D-A98367970C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983B6-7518-4D2E-95EF-D35A9C36E1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9349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2"/>
            <a:ext cx="3953269" cy="1882421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89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47" y="1828801"/>
            <a:ext cx="3991717" cy="192475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5"/>
          </p:nvPr>
        </p:nvSpPr>
        <p:spPr>
          <a:xfrm>
            <a:off x="445347" y="3893039"/>
            <a:ext cx="3991717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half" idx="13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8186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 Plain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2"/>
            <a:ext cx="3957088" cy="402590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816100"/>
            <a:ext cx="3914953" cy="4025901"/>
          </a:xfrm>
          <a:prstGeom prst="rect">
            <a:avLst/>
          </a:prstGeom>
        </p:spPr>
        <p:txBody>
          <a:bodyPr lIns="91424" tIns="45712" rIns="91424" bIns="45712"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lIns="91424" tIns="45712" rIns="91424" bIns="45712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0905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70"/>
          </a:xfrm>
          <a:prstGeom prst="rect">
            <a:avLst/>
          </a:prstGeom>
        </p:spPr>
        <p:txBody>
          <a:bodyPr lIns="80147" tIns="40074" rIns="80147" bIns="4007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542" y="1380815"/>
            <a:ext cx="4080591" cy="4611835"/>
          </a:xfrm>
          <a:prstGeom prst="rect">
            <a:avLst/>
          </a:prstGeom>
        </p:spPr>
        <p:txBody>
          <a:bodyPr lIns="80147" tIns="40074" rIns="80147" bIns="40074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3450" y="1380815"/>
            <a:ext cx="4080591" cy="4611835"/>
          </a:xfrm>
          <a:prstGeom prst="rect">
            <a:avLst/>
          </a:prstGeom>
        </p:spPr>
        <p:txBody>
          <a:bodyPr lIns="80147" tIns="40074" rIns="80147" bIns="40074"/>
          <a:lstStyle>
            <a:lvl1pPr algn="l" rtl="0">
              <a:defRPr sz="2500"/>
            </a:lvl1pPr>
            <a:lvl2pPr algn="l" rtl="0">
              <a:defRPr sz="21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373247F-D96F-6955-B964-5EC315DA5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5E3FF0A-9AB1-4C50-A571-FCA81C5233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59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E7F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AF90F22-B53A-F8DA-68A0-E871E31B80C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7517FDC-3FAC-4D5A-AADC-7E7A88EADD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97822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129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16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541463"/>
            <a:ext cx="4068762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4075" y="1541463"/>
            <a:ext cx="4070350" cy="43100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024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07129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323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EE9A50B4-8106-C776-2227-2E3575B33B6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EEE79-0886-40A2-A9A2-9B8C383F04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4685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810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352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23225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9717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02502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42913" y="1541463"/>
            <a:ext cx="4068762" cy="43100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541463"/>
            <a:ext cx="4070350" cy="4310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7571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913" y="1541463"/>
            <a:ext cx="4068762" cy="4310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541463"/>
            <a:ext cx="4070350" cy="4310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66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8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42913" y="1541463"/>
            <a:ext cx="8291512" cy="4310062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32353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5346" y="1622777"/>
            <a:ext cx="8241454" cy="4557889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883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3"/>
            <a:ext cx="4592321" cy="4120445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3"/>
            <a:ext cx="3338688" cy="4120445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2591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990F732-230F-41C9-DF69-65A7772CE56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1E7A5-8DC8-4E29-9D4B-6A6CC0B163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2786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34444"/>
            <a:ext cx="4212836" cy="4078112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3795712" cy="4078112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6205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0662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0"/>
            <a:ext cx="3991716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0" y="1828800"/>
            <a:ext cx="3975681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213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Two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45346" y="1721555"/>
            <a:ext cx="3991717" cy="507107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45346" y="2362199"/>
            <a:ext cx="3991717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958872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14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3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6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44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1"/>
            <a:ext cx="3953269" cy="188242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5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493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7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445346" y="3893039"/>
            <a:ext cx="3991717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16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81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B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93023" y="1816101"/>
            <a:ext cx="3957088" cy="40259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816099"/>
            <a:ext cx="3914953" cy="4025901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901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4033E-7C1E-96D4-A429-51926F0B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2988" y="6421438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5116C30-56E1-4A0E-86EA-2DC12C60D691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2182B-4A42-1A77-2471-C1C12113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456953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>
                    <a:tint val="75000"/>
                  </a:srgb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4A303-0150-6813-2695-629F092F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588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5613" eaLnBrk="1" hangingPunct="1">
              <a:defRPr sz="1800">
                <a:solidFill>
                  <a:srgbClr val="9E9F9E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82141F-A524-44DA-89B5-7B5CBA2F57B5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  <p:extLst>
      <p:ext uri="{BB962C8B-B14F-4D97-AF65-F5344CB8AC3E}">
        <p14:creationId xmlns:p14="http://schemas.microsoft.com/office/powerpoint/2010/main" val="3580802577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44752-4EDD-5B08-4319-CEDCBB5D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4E526C-B3D5-4967-B2CC-7DE9BEA50BB1}" type="datetimeFigureOut">
              <a:rPr lang="en-GB"/>
              <a:pPr>
                <a:defRPr/>
              </a:pPr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E74E8-7655-048F-E331-B76AE0F8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rgbClr val="636463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F4C6-F733-059F-958A-EDEAE30A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636463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BB8636-09B6-4FD7-83AB-BC6CE112A7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5981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0DE59C-D15B-D3AF-03FA-69E14CD774E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AE814-DE8F-466B-A677-49BF904581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19477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7679" y="1792112"/>
            <a:ext cx="8120099" cy="4162778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0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18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327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73568" y="1820333"/>
            <a:ext cx="4592321" cy="4120445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305778" y="1820333"/>
            <a:ext cx="3338688" cy="4120445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74123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with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445000" y="1850124"/>
            <a:ext cx="4212836" cy="4078112"/>
          </a:xfrm>
          <a:prstGeom prst="rect">
            <a:avLst/>
          </a:prstGeom>
        </p:spPr>
        <p:txBody>
          <a:bodyPr vert="horz" anchor="ctr" anchorCtr="0"/>
          <a:lstStyle>
            <a:lvl1pPr marL="342900" indent="-3429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1pPr>
            <a:lvl2pPr marL="742950" indent="-285750">
              <a:buClr>
                <a:schemeClr val="accent5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2pPr>
            <a:lvl3pPr marL="1143000" indent="-228600"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3pPr>
            <a:lvl4pPr marL="1600200" indent="-228600">
              <a:buClr>
                <a:schemeClr val="accent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4pPr>
            <a:lvl5pPr marL="2057400" indent="-228600">
              <a:buClr>
                <a:schemeClr val="bg2"/>
              </a:buClr>
              <a:buFont typeface="Arial"/>
              <a:buChar char="•"/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50124"/>
            <a:ext cx="3795712" cy="4078112"/>
          </a:xfrm>
          <a:prstGeom prst="rect">
            <a:avLst/>
          </a:prstGeom>
        </p:spPr>
        <p:txBody>
          <a:bodyPr vert="horz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93932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45346" y="1834444"/>
            <a:ext cx="8241454" cy="4064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9720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0"/>
            <a:ext cx="3991716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88540" y="1828800"/>
            <a:ext cx="3975681" cy="402731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431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wo Objects +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45346" y="1721555"/>
            <a:ext cx="3991717" cy="507107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45346" y="2362199"/>
            <a:ext cx="3991717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721555"/>
            <a:ext cx="3958872" cy="50710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  <a:cs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958872" cy="353624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500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1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45346" y="1828801"/>
            <a:ext cx="8218876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45346" y="3991816"/>
            <a:ext cx="8218876" cy="194896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9615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Three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710952" y="1828801"/>
            <a:ext cx="3953269" cy="1882421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4"/>
          </p:nvPr>
        </p:nvSpPr>
        <p:spPr>
          <a:xfrm>
            <a:off x="4710953" y="3864817"/>
            <a:ext cx="3953268" cy="2005406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5"/>
          </p:nvPr>
        </p:nvSpPr>
        <p:spPr>
          <a:xfrm>
            <a:off x="445346" y="1828801"/>
            <a:ext cx="3991716" cy="404142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86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4"/>
          </p:nvPr>
        </p:nvSpPr>
        <p:spPr>
          <a:xfrm>
            <a:off x="445346" y="1828801"/>
            <a:ext cx="3991717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5"/>
          </p:nvPr>
        </p:nvSpPr>
        <p:spPr>
          <a:xfrm>
            <a:off x="445346" y="3893039"/>
            <a:ext cx="3991717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4753285" y="1828801"/>
            <a:ext cx="3868603" cy="192475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5"/>
          <p:cNvSpPr>
            <a:spLocks noGrp="1"/>
          </p:cNvSpPr>
          <p:nvPr>
            <p:ph sz="half" idx="16"/>
          </p:nvPr>
        </p:nvSpPr>
        <p:spPr>
          <a:xfrm>
            <a:off x="4753285" y="3893039"/>
            <a:ext cx="3868603" cy="20574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462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B One Objec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5346" y="776111"/>
            <a:ext cx="6483210" cy="536222"/>
          </a:xfrm>
          <a:prstGeom prst="rect">
            <a:avLst/>
          </a:prstGeom>
        </p:spPr>
        <p:txBody>
          <a:bodyPr vert="horz" anchor="ctr" anchorCtr="0"/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CA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93023" y="1928989"/>
            <a:ext cx="3957088" cy="40259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111" y="1928987"/>
            <a:ext cx="3914953" cy="4025901"/>
          </a:xfrm>
          <a:prstGeom prst="rect">
            <a:avLst/>
          </a:prstGeom>
        </p:spPr>
        <p:txBody>
          <a:bodyPr anchor="ctr" anchorCtr="0"/>
          <a:lstStyle>
            <a:lvl1pPr>
              <a:defRPr sz="2200">
                <a:solidFill>
                  <a:schemeClr val="tx1">
                    <a:lumMod val="60000"/>
                    <a:lumOff val="40000"/>
                  </a:schemeClr>
                </a:solidFill>
                <a:latin typeface="Arial Unicode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5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image" Target="../media/image8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27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6E7AACE-96BF-5EF5-33BC-68D38E89A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9D9EE2-A8E8-F2A4-133F-6FDF86F4C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id="{71A6F959-8FB8-9309-0F8B-03CC1D13F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91D2B26-8BFF-439A-7681-01837CD3B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030" name="Picture 6" descr="WHO-EN-white-H">
            <a:extLst>
              <a:ext uri="{FF2B5EF4-FFF2-40B4-BE49-F238E27FC236}">
                <a16:creationId xmlns:a16="http://schemas.microsoft.com/office/drawing/2014/main" id="{C0E66C83-41D1-9881-7475-4C692A3C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6126163"/>
            <a:ext cx="19446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7">
            <a:extLst>
              <a:ext uri="{FF2B5EF4-FFF2-40B4-BE49-F238E27FC236}">
                <a16:creationId xmlns:a16="http://schemas.microsoft.com/office/drawing/2014/main" id="{EBF061FB-ECD5-8B07-D4A7-0BC854168C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2275" y="62658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091" tIns="40046" rIns="80091" bIns="4004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92040A-46BD-477B-8287-1AE91E27DD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70" r:id="rId1"/>
    <p:sldLayoutId id="2147513673" r:id="rId2"/>
    <p:sldLayoutId id="2147513674" r:id="rId3"/>
    <p:sldLayoutId id="2147513675" r:id="rId4"/>
    <p:sldLayoutId id="2147513676" r:id="rId5"/>
    <p:sldLayoutId id="2147513677" r:id="rId6"/>
    <p:sldLayoutId id="2147513678" r:id="rId7"/>
    <p:sldLayoutId id="2147513679" r:id="rId8"/>
    <p:sldLayoutId id="2147513680" r:id="rId9"/>
    <p:sldLayoutId id="2147513681" r:id="rId10"/>
    <p:sldLayoutId id="2147513682" r:id="rId11"/>
    <p:sldLayoutId id="2147513683" r:id="rId12"/>
    <p:sldLayoutId id="2147513684" r:id="rId13"/>
    <p:sldLayoutId id="214751368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2113" indent="-22542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9138" indent="-147638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63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035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607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179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MRI_Template_Page6.jpg">
            <a:extLst>
              <a:ext uri="{FF2B5EF4-FFF2-40B4-BE49-F238E27FC236}">
                <a16:creationId xmlns:a16="http://schemas.microsoft.com/office/drawing/2014/main" id="{000D18BB-8CF7-AA4F-0F15-F623C5321E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720" r:id="rId1"/>
    <p:sldLayoutId id="2147513721" r:id="rId2"/>
    <p:sldLayoutId id="2147513722" r:id="rId3"/>
    <p:sldLayoutId id="2147513723" r:id="rId4"/>
    <p:sldLayoutId id="2147513724" r:id="rId5"/>
    <p:sldLayoutId id="2147513725" r:id="rId6"/>
    <p:sldLayoutId id="2147513726" r:id="rId7"/>
    <p:sldLayoutId id="2147513727" r:id="rId8"/>
    <p:sldLayoutId id="2147513728" r:id="rId9"/>
    <p:sldLayoutId id="2147513729" r:id="rId10"/>
    <p:sldLayoutId id="2147513841" r:id="rId11"/>
    <p:sldLayoutId id="2147513842" r:id="rId12"/>
    <p:sldLayoutId id="2147513730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MRI_Template_Page4.jpg">
            <a:extLst>
              <a:ext uri="{FF2B5EF4-FFF2-40B4-BE49-F238E27FC236}">
                <a16:creationId xmlns:a16="http://schemas.microsoft.com/office/drawing/2014/main" id="{8C16AFDB-A87C-526E-BA18-62651BA03FF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731" r:id="rId1"/>
    <p:sldLayoutId id="2147513732" r:id="rId2"/>
    <p:sldLayoutId id="2147513733" r:id="rId3"/>
    <p:sldLayoutId id="2147513734" r:id="rId4"/>
    <p:sldLayoutId id="2147513735" r:id="rId5"/>
    <p:sldLayoutId id="2147513736" r:id="rId6"/>
    <p:sldLayoutId id="2147513737" r:id="rId7"/>
    <p:sldLayoutId id="2147513738" r:id="rId8"/>
    <p:sldLayoutId id="2147513739" r:id="rId9"/>
    <p:sldLayoutId id="2147513740" r:id="rId10"/>
    <p:sldLayoutId id="2147513843" r:id="rId11"/>
    <p:sldLayoutId id="2147513844" r:id="rId12"/>
    <p:sldLayoutId id="2147513741" r:id="rId13"/>
    <p:sldLayoutId id="2147513845" r:id="rId14"/>
    <p:sldLayoutId id="2147513846" r:id="rId15"/>
    <p:sldLayoutId id="2147513742" r:id="rId1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RI_Template_Page1.jpg">
            <a:extLst>
              <a:ext uri="{FF2B5EF4-FFF2-40B4-BE49-F238E27FC236}">
                <a16:creationId xmlns:a16="http://schemas.microsoft.com/office/drawing/2014/main" id="{3A4D3031-7983-7913-6299-ED68E00C776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743" r:id="rId1"/>
    <p:sldLayoutId id="2147513744" r:id="rId2"/>
    <p:sldLayoutId id="2147513745" r:id="rId3"/>
    <p:sldLayoutId id="2147513746" r:id="rId4"/>
    <p:sldLayoutId id="2147513747" r:id="rId5"/>
    <p:sldLayoutId id="2147513748" r:id="rId6"/>
    <p:sldLayoutId id="2147513749" r:id="rId7"/>
    <p:sldLayoutId id="2147513750" r:id="rId8"/>
    <p:sldLayoutId id="2147513751" r:id="rId9"/>
    <p:sldLayoutId id="2147513752" r:id="rId10"/>
    <p:sldLayoutId id="2147513753" r:id="rId11"/>
    <p:sldLayoutId id="2147513754" r:id="rId12"/>
    <p:sldLayoutId id="2147513755" r:id="rId13"/>
    <p:sldLayoutId id="2147513756" r:id="rId14"/>
    <p:sldLayoutId id="2147513757" r:id="rId15"/>
    <p:sldLayoutId id="2147513758" r:id="rId16"/>
    <p:sldLayoutId id="2147513759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MRI_Template_PagePlain.jpg">
            <a:extLst>
              <a:ext uri="{FF2B5EF4-FFF2-40B4-BE49-F238E27FC236}">
                <a16:creationId xmlns:a16="http://schemas.microsoft.com/office/drawing/2014/main" id="{9DE5811A-D451-F827-8DE8-71133EF378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8575BBC-2443-8C0F-E5A7-177B0AB56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980" tIns="45494" rIns="90980" bIns="45494" rtlCol="0" anchor="ctr"/>
          <a:lstStyle>
            <a:lvl1pPr algn="ctr" defTabSz="45490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C49684-FB4A-F289-C338-DBB78A5BC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0980" tIns="45494" rIns="90980" bIns="45494" numCol="1" anchor="ctr" anchorCtr="0" compatLnSpc="1">
            <a:prstTxWarp prst="textNoShape">
              <a:avLst/>
            </a:prstTxWarp>
          </a:bodyPr>
          <a:lstStyle>
            <a:lvl1pPr algn="ctr" defTabSz="454025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CA4BEB20-E82D-46AE-9737-F49660E422FD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47" r:id="rId1"/>
    <p:sldLayoutId id="2147513848" r:id="rId2"/>
    <p:sldLayoutId id="2147513849" r:id="rId3"/>
    <p:sldLayoutId id="2147513850" r:id="rId4"/>
    <p:sldLayoutId id="2147513851" r:id="rId5"/>
    <p:sldLayoutId id="2147513852" r:id="rId6"/>
    <p:sldLayoutId id="2147513853" r:id="rId7"/>
    <p:sldLayoutId id="2147513854" r:id="rId8"/>
    <p:sldLayoutId id="2147513855" r:id="rId9"/>
    <p:sldLayoutId id="2147513856" r:id="rId10"/>
    <p:sldLayoutId id="2147513857" r:id="rId11"/>
    <p:sldLayoutId id="2147513858" r:id="rId12"/>
    <p:sldLayoutId id="2147513859" r:id="rId13"/>
  </p:sldLayoutIdLst>
  <p:hf sldNum="0"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416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49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8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751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6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8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7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601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4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3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2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MRI_Template_PagePlain.jpg">
            <a:extLst>
              <a:ext uri="{FF2B5EF4-FFF2-40B4-BE49-F238E27FC236}">
                <a16:creationId xmlns:a16="http://schemas.microsoft.com/office/drawing/2014/main" id="{89E18968-81C0-ABC7-EAB2-D5A984DB69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5513"/>
            <a:ext cx="9144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Placeholder 1">
            <a:extLst>
              <a:ext uri="{FF2B5EF4-FFF2-40B4-BE49-F238E27FC236}">
                <a16:creationId xmlns:a16="http://schemas.microsoft.com/office/drawing/2014/main" id="{53A66D60-5D79-5DE0-F620-9CB5CC943F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4340" name="Text Placeholder 2">
            <a:extLst>
              <a:ext uri="{FF2B5EF4-FFF2-40B4-BE49-F238E27FC236}">
                <a16:creationId xmlns:a16="http://schemas.microsoft.com/office/drawing/2014/main" id="{45633971-605E-A980-8189-3C4215BF4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D61F-6A23-C357-C502-CD146D016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588" y="64214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C2C8C-F589-4754-8FAC-873E70C418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60" r:id="rId1"/>
    <p:sldLayoutId id="2147513861" r:id="rId2"/>
    <p:sldLayoutId id="2147513862" r:id="rId3"/>
    <p:sldLayoutId id="2147513863" r:id="rId4"/>
    <p:sldLayoutId id="2147513864" r:id="rId5"/>
    <p:sldLayoutId id="2147513865" r:id="rId6"/>
    <p:sldLayoutId id="2147513866" r:id="rId7"/>
    <p:sldLayoutId id="2147513867" r:id="rId8"/>
    <p:sldLayoutId id="2147513868" r:id="rId9"/>
    <p:sldLayoutId id="2147513869" r:id="rId10"/>
    <p:sldLayoutId id="2147513870" r:id="rId11"/>
    <p:sldLayoutId id="214751387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MRI_Template_PagePlain.jpg">
            <a:extLst>
              <a:ext uri="{FF2B5EF4-FFF2-40B4-BE49-F238E27FC236}">
                <a16:creationId xmlns:a16="http://schemas.microsoft.com/office/drawing/2014/main" id="{13137259-30B2-BF9E-DB5F-41897B7DD6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2893F3E-8044-F862-6759-8050B9662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980" tIns="45494" rIns="90980" bIns="45494" rtlCol="0" anchor="ctr"/>
          <a:lstStyle>
            <a:lvl1pPr algn="ctr" defTabSz="45490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A4BD80-087F-6F3D-CDDD-C3FD104BB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0980" tIns="45494" rIns="90980" bIns="45494" numCol="1" anchor="ctr" anchorCtr="0" compatLnSpc="1">
            <a:prstTxWarp prst="textNoShape">
              <a:avLst/>
            </a:prstTxWarp>
          </a:bodyPr>
          <a:lstStyle>
            <a:lvl1pPr algn="ctr" defTabSz="454025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32458219-C615-4E34-8E2C-DD6273EB9E95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72" r:id="rId1"/>
    <p:sldLayoutId id="2147513873" r:id="rId2"/>
    <p:sldLayoutId id="2147513874" r:id="rId3"/>
    <p:sldLayoutId id="2147513875" r:id="rId4"/>
    <p:sldLayoutId id="2147513876" r:id="rId5"/>
    <p:sldLayoutId id="2147513877" r:id="rId6"/>
    <p:sldLayoutId id="2147513878" r:id="rId7"/>
    <p:sldLayoutId id="2147513879" r:id="rId8"/>
    <p:sldLayoutId id="2147513880" r:id="rId9"/>
    <p:sldLayoutId id="2147513881" r:id="rId10"/>
    <p:sldLayoutId id="2147513882" r:id="rId11"/>
    <p:sldLayoutId id="2147513883" r:id="rId12"/>
  </p:sldLayoutIdLst>
  <p:hf sldNum="0"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416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49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8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751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6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8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7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601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4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3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2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MRI_Template_PagePlain.jpg">
            <a:extLst>
              <a:ext uri="{FF2B5EF4-FFF2-40B4-BE49-F238E27FC236}">
                <a16:creationId xmlns:a16="http://schemas.microsoft.com/office/drawing/2014/main" id="{53143AAA-6212-2233-B65B-AFEDF1055A9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57475E-CD44-FA63-2DAB-23E96B84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980" tIns="45494" rIns="90980" bIns="45494" rtlCol="0" anchor="ctr"/>
          <a:lstStyle>
            <a:lvl1pPr algn="ctr" defTabSz="45490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32FE15-ECB4-06E1-025D-387954B40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0980" tIns="45494" rIns="90980" bIns="45494" numCol="1" anchor="ctr" anchorCtr="0" compatLnSpc="1">
            <a:prstTxWarp prst="textNoShape">
              <a:avLst/>
            </a:prstTxWarp>
          </a:bodyPr>
          <a:lstStyle>
            <a:lvl1pPr algn="ctr" defTabSz="454025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43F49B3A-DA63-447E-B9F7-41A53659CE0B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84" r:id="rId1"/>
    <p:sldLayoutId id="2147513885" r:id="rId2"/>
    <p:sldLayoutId id="2147513886" r:id="rId3"/>
    <p:sldLayoutId id="2147513887" r:id="rId4"/>
    <p:sldLayoutId id="2147513888" r:id="rId5"/>
    <p:sldLayoutId id="2147513889" r:id="rId6"/>
    <p:sldLayoutId id="2147513890" r:id="rId7"/>
    <p:sldLayoutId id="2147513891" r:id="rId8"/>
    <p:sldLayoutId id="2147513892" r:id="rId9"/>
    <p:sldLayoutId id="2147513893" r:id="rId10"/>
    <p:sldLayoutId id="2147513894" r:id="rId11"/>
    <p:sldLayoutId id="2147513895" r:id="rId12"/>
  </p:sldLayoutIdLst>
  <p:hf sldNum="0"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416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49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8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751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6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8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7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601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4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3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2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RI_Template_PagePlain.jpg">
            <a:extLst>
              <a:ext uri="{FF2B5EF4-FFF2-40B4-BE49-F238E27FC236}">
                <a16:creationId xmlns:a16="http://schemas.microsoft.com/office/drawing/2014/main" id="{E9193E64-E950-3420-2CD1-C71A9C2C2E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9FCFD53-9686-3D12-E3BD-468487780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0980" tIns="45494" rIns="90980" bIns="45494" rtlCol="0" anchor="ctr"/>
          <a:lstStyle>
            <a:lvl1pPr algn="ctr" defTabSz="45490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24BFF24-8A6B-A23E-00AB-554C04986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0980" tIns="45494" rIns="90980" bIns="45494" numCol="1" anchor="ctr" anchorCtr="0" compatLnSpc="1">
            <a:prstTxWarp prst="textNoShape">
              <a:avLst/>
            </a:prstTxWarp>
          </a:bodyPr>
          <a:lstStyle>
            <a:lvl1pPr algn="ctr" defTabSz="454025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67052383-7A31-4E1D-AAFF-BD5ED40B623E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96" r:id="rId1"/>
    <p:sldLayoutId id="2147513897" r:id="rId2"/>
    <p:sldLayoutId id="2147513898" r:id="rId3"/>
    <p:sldLayoutId id="2147513899" r:id="rId4"/>
    <p:sldLayoutId id="2147513900" r:id="rId5"/>
    <p:sldLayoutId id="2147513901" r:id="rId6"/>
    <p:sldLayoutId id="2147513902" r:id="rId7"/>
    <p:sldLayoutId id="2147513903" r:id="rId8"/>
    <p:sldLayoutId id="2147513904" r:id="rId9"/>
    <p:sldLayoutId id="2147513905" r:id="rId10"/>
    <p:sldLayoutId id="2147513906" r:id="rId11"/>
    <p:sldLayoutId id="2147513907" r:id="rId12"/>
  </p:sldLayoutIdLst>
  <p:hf sldNum="0"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402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416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75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288" indent="-227013" algn="l" defTabSz="45402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49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8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751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650" indent="-227459" algn="l" defTabSz="45490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8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7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601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404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3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200" algn="l" defTabSz="4549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27C8F004-6821-80C8-047F-205349E0E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97C3505D-0397-FA00-9B86-6A451F654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</p:txBody>
      </p:sp>
      <p:sp>
        <p:nvSpPr>
          <p:cNvPr id="18436" name="Line 6">
            <a:extLst>
              <a:ext uri="{FF2B5EF4-FFF2-40B4-BE49-F238E27FC236}">
                <a16:creationId xmlns:a16="http://schemas.microsoft.com/office/drawing/2014/main" id="{778CE499-6B14-EC9D-519A-0045D4F90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77" tIns="40039" rIns="80077" bIns="40039"/>
          <a:lstStyle/>
          <a:p>
            <a:endParaRPr lang="en-US"/>
          </a:p>
        </p:txBody>
      </p:sp>
      <p:sp>
        <p:nvSpPr>
          <p:cNvPr id="1029" name="Rectangle 12">
            <a:extLst>
              <a:ext uri="{FF2B5EF4-FFF2-40B4-BE49-F238E27FC236}">
                <a16:creationId xmlns:a16="http://schemas.microsoft.com/office/drawing/2014/main" id="{9B12A4BC-F64D-213B-0D6A-3F6CB96FA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</p:spPr>
        <p:txBody>
          <a:bodyPr wrap="none" lIns="80077" tIns="40039" rIns="80077" bIns="40039" anchor="ctr"/>
          <a:lstStyle>
            <a:lvl1pPr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rgbClr val="000066"/>
                </a:solidFill>
                <a:latin typeface="Arial" charset="0"/>
                <a:cs typeface="Arial" charset="0"/>
              </a:defRPr>
            </a:lvl9pPr>
          </a:lstStyle>
          <a:p>
            <a:pPr defTabSz="913593" rtl="1" eaLnBrk="1" hangingPunct="1">
              <a:defRPr/>
            </a:pPr>
            <a:r>
              <a:rPr lang="en-US" altLang="en-US" dirty="0"/>
              <a:t>     </a:t>
            </a:r>
            <a:endParaRPr lang="en-US" altLang="en-US" sz="900" dirty="0"/>
          </a:p>
        </p:txBody>
      </p:sp>
      <p:sp>
        <p:nvSpPr>
          <p:cNvPr id="7181" name="Rectangle 13">
            <a:extLst>
              <a:ext uri="{FF2B5EF4-FFF2-40B4-BE49-F238E27FC236}">
                <a16:creationId xmlns:a16="http://schemas.microsoft.com/office/drawing/2014/main" id="{0FE3E6A1-CF0C-5C82-C84D-3EC111A15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438" y="6321425"/>
            <a:ext cx="5286375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algn="r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20700" algn="r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42988" algn="r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3688" algn="r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5975" algn="r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31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03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75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7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rgbClr val="FFFFFF"/>
                </a:solidFill>
              </a:rPr>
              <a:t>Meeting of the Strategic Advisory Group of Experts on Immunization (SAGE)</a:t>
            </a:r>
            <a:br>
              <a:rPr lang="en-US" altLang="en-US" sz="1200" dirty="0">
                <a:solidFill>
                  <a:srgbClr val="FFFFFF"/>
                </a:solidFill>
              </a:rPr>
            </a:br>
            <a:r>
              <a:rPr lang="en-US" altLang="en-US" sz="1200" dirty="0">
                <a:solidFill>
                  <a:srgbClr val="FFFFFF"/>
                </a:solidFill>
              </a:rPr>
              <a:t>12-14 April 2016: Conclusions and Recommendations.</a:t>
            </a:r>
          </a:p>
          <a:p>
            <a:pPr algn="l" eaLnBrk="1" hangingPunct="1">
              <a:defRPr/>
            </a:pPr>
            <a:endParaRPr lang="en-US" altLang="en-US" sz="1200" b="1" dirty="0">
              <a:solidFill>
                <a:srgbClr val="96CCEE"/>
              </a:solidFill>
              <a:latin typeface="Arial Narrow" pitchFamily="34" charset="0"/>
            </a:endParaRPr>
          </a:p>
        </p:txBody>
      </p:sp>
      <p:sp>
        <p:nvSpPr>
          <p:cNvPr id="7182" name="Rectangle 14">
            <a:extLst>
              <a:ext uri="{FF2B5EF4-FFF2-40B4-BE49-F238E27FC236}">
                <a16:creationId xmlns:a16="http://schemas.microsoft.com/office/drawing/2014/main" id="{1A58CBDE-8AB0-AFC0-1325-E0BF5D79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399213"/>
            <a:ext cx="355600" cy="3317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10429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98C42A7C-CF91-4B75-ABB2-36746AFB1730}" type="slidenum">
              <a:rPr lang="en-US" altLang="en-US" sz="1500" b="1" smtClean="0">
                <a:solidFill>
                  <a:srgbClr val="72BBE8"/>
                </a:solidFill>
                <a:latin typeface="Arial Narrow" panose="020B0606020202030204" pitchFamily="34" charset="0"/>
              </a:rPr>
              <a:pPr algn="r" eaLnBrk="1" hangingPunct="1">
                <a:defRPr/>
              </a:pPr>
              <a:t>‹#›</a:t>
            </a:fld>
            <a:r>
              <a:rPr lang="en-US" altLang="en-US" sz="1500" b="1">
                <a:solidFill>
                  <a:srgbClr val="72BBE8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100" b="1" baseline="14000">
                <a:solidFill>
                  <a:srgbClr val="FFFFFF"/>
                </a:solidFill>
                <a:latin typeface="Arial Narrow" panose="020B0606020202030204" pitchFamily="34" charset="0"/>
              </a:rPr>
              <a:t>|</a:t>
            </a:r>
          </a:p>
        </p:txBody>
      </p:sp>
      <p:pic>
        <p:nvPicPr>
          <p:cNvPr id="18440" name="Picture 17" descr="WHO-EN-white-H">
            <a:extLst>
              <a:ext uri="{FF2B5EF4-FFF2-40B4-BE49-F238E27FC236}">
                <a16:creationId xmlns:a16="http://schemas.microsoft.com/office/drawing/2014/main" id="{567DDB0B-F7EA-7B46-04D4-C696ABAE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908" r:id="rId1"/>
    <p:sldLayoutId id="2147513760" r:id="rId2"/>
    <p:sldLayoutId id="2147513761" r:id="rId3"/>
    <p:sldLayoutId id="2147513762" r:id="rId4"/>
    <p:sldLayoutId id="2147513763" r:id="rId5"/>
    <p:sldLayoutId id="2147513764" r:id="rId6"/>
    <p:sldLayoutId id="2147513765" r:id="rId7"/>
    <p:sldLayoutId id="2147513766" r:id="rId8"/>
    <p:sldLayoutId id="2147513767" r:id="rId9"/>
    <p:sldLayoutId id="2147513768" r:id="rId10"/>
    <p:sldLayoutId id="2147513769" r:id="rId11"/>
    <p:sldLayoutId id="2147513909" r:id="rId12"/>
    <p:sldLayoutId id="2147513910" r:id="rId13"/>
    <p:sldLayoutId id="2147513911" r:id="rId14"/>
    <p:sldLayoutId id="2147513912" r:id="rId15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00383" algn="ctr" defTabSz="913373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800763" algn="ctr" defTabSz="913373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201147" algn="ctr" defTabSz="913373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601529" algn="ctr" defTabSz="913373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1313" indent="-341313" algn="l" defTabSz="912813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4125" indent="-268288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2113" indent="-225425" algn="l" defTabSz="912813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5963" indent="-144463" algn="r" defTabSz="912813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387003" indent="-144582" algn="r" defTabSz="913373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787385" indent="-144582" algn="r" defTabSz="913373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187767" indent="-144582" algn="r" defTabSz="913373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588150" indent="-144582" algn="r" defTabSz="913373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383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763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147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1529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912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2295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2676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3058" algn="l" defTabSz="8007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RI_Template_PagePlain.jpg">
            <a:extLst>
              <a:ext uri="{FF2B5EF4-FFF2-40B4-BE49-F238E27FC236}">
                <a16:creationId xmlns:a16="http://schemas.microsoft.com/office/drawing/2014/main" id="{453C1C44-4BE8-10EA-41CD-56B376B94FA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5C93709-BC0D-B720-3035-7F319AF63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defTabSz="45695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988F83-9AEA-3759-BCAE-167804878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>
            <a:lvl1pPr algn="ctr" defTabSz="455613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7E6720E7-6CE1-4822-B44D-B2D68B4F8ACB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71" r:id="rId1"/>
    <p:sldLayoutId id="2147513772" r:id="rId2"/>
    <p:sldLayoutId id="2147513773" r:id="rId3"/>
    <p:sldLayoutId id="2147513774" r:id="rId4"/>
    <p:sldLayoutId id="2147513775" r:id="rId5"/>
    <p:sldLayoutId id="2147513776" r:id="rId6"/>
    <p:sldLayoutId id="2147513777" r:id="rId7"/>
    <p:sldLayoutId id="2147513778" r:id="rId8"/>
    <p:sldLayoutId id="2147513779" r:id="rId9"/>
    <p:sldLayoutId id="2147513780" r:id="rId10"/>
    <p:sldLayoutId id="2147513781" r:id="rId11"/>
    <p:sldLayoutId id="2147513782" r:id="rId12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47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0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56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09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3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9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2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5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8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4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7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1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89410530-F4F7-C6B8-523D-E2C6B45BE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6A3A9F15-63E1-1584-A09F-05332064E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381125"/>
            <a:ext cx="8291512" cy="46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3076" name="Line 6">
            <a:extLst>
              <a:ext uri="{FF2B5EF4-FFF2-40B4-BE49-F238E27FC236}">
                <a16:creationId xmlns:a16="http://schemas.microsoft.com/office/drawing/2014/main" id="{DCEC4332-EA21-7E7A-9CC5-705FB6FE2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4618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021" tIns="40011" rIns="80021" bIns="40011"/>
          <a:lstStyle/>
          <a:p>
            <a:endParaRPr lang="en-US"/>
          </a:p>
        </p:txBody>
      </p:sp>
      <p:sp>
        <p:nvSpPr>
          <p:cNvPr id="6149" name="Rectangle 12">
            <a:extLst>
              <a:ext uri="{FF2B5EF4-FFF2-40B4-BE49-F238E27FC236}">
                <a16:creationId xmlns:a16="http://schemas.microsoft.com/office/drawing/2014/main" id="{7776340B-08E3-A14A-2832-CA76870EB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</p:spPr>
        <p:txBody>
          <a:bodyPr wrap="none" lIns="80021" tIns="40011" rIns="80021" bIns="400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rtl="1" eaLnBrk="1" hangingPunct="1">
              <a:defRPr/>
            </a:pPr>
            <a:endParaRPr lang="en-US" altLang="en-US" sz="3400" b="1">
              <a:solidFill>
                <a:srgbClr val="000066"/>
              </a:solidFill>
              <a:cs typeface="+mn-cs"/>
            </a:endParaRPr>
          </a:p>
        </p:txBody>
      </p:sp>
      <p:sp>
        <p:nvSpPr>
          <p:cNvPr id="6150" name="Rectangle 13">
            <a:extLst>
              <a:ext uri="{FF2B5EF4-FFF2-40B4-BE49-F238E27FC236}">
                <a16:creationId xmlns:a16="http://schemas.microsoft.com/office/drawing/2014/main" id="{18CAE412-28D5-EDB1-42FD-9635B3E8A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6394450"/>
            <a:ext cx="4248150" cy="4318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9112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200" b="1">
                <a:solidFill>
                  <a:srgbClr val="96CCEE"/>
                </a:solidFill>
                <a:latin typeface="Arial Narrow" pitchFamily="34" charset="0"/>
                <a:cs typeface="+mn-cs"/>
              </a:rPr>
              <a:t>21</a:t>
            </a:r>
            <a:r>
              <a:rPr lang="en-GB" altLang="en-US" sz="1200" b="1" baseline="30000">
                <a:solidFill>
                  <a:srgbClr val="96CCEE"/>
                </a:solidFill>
                <a:latin typeface="Arial Narrow" pitchFamily="34" charset="0"/>
                <a:cs typeface="+mn-cs"/>
              </a:rPr>
              <a:t>st</a:t>
            </a:r>
            <a:r>
              <a:rPr lang="en-GB" altLang="en-US" sz="1200" b="1">
                <a:solidFill>
                  <a:srgbClr val="96CCEE"/>
                </a:solidFill>
                <a:latin typeface="Arial Narrow" pitchFamily="34" charset="0"/>
                <a:cs typeface="+mn-cs"/>
              </a:rPr>
              <a:t> WPRO TAG, Manila, 21 August 2012 </a:t>
            </a:r>
          </a:p>
        </p:txBody>
      </p:sp>
      <p:sp>
        <p:nvSpPr>
          <p:cNvPr id="6151" name="Rectangle 14">
            <a:extLst>
              <a:ext uri="{FF2B5EF4-FFF2-40B4-BE49-F238E27FC236}">
                <a16:creationId xmlns:a16="http://schemas.microsoft.com/office/drawing/2014/main" id="{100AD7CC-2773-CF03-B765-2140160C0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399213"/>
            <a:ext cx="355600" cy="331787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C961394-9D2F-47D7-9D88-E7463AF95F10}" type="slidenum">
              <a:rPr lang="ar-SA" altLang="en-US" sz="1500" b="1" smtClean="0">
                <a:solidFill>
                  <a:srgbClr val="72BBE8"/>
                </a:solidFill>
                <a:latin typeface="Arial Narrow" panose="020B0606020202030204" pitchFamily="34" charset="0"/>
              </a:rPr>
              <a:pPr algn="r" eaLnBrk="1" hangingPunct="1">
                <a:defRPr/>
              </a:pPr>
              <a:t>‹#›</a:t>
            </a:fld>
            <a:r>
              <a:rPr lang="en-GB" altLang="en-US" sz="1500" b="1">
                <a:solidFill>
                  <a:srgbClr val="72BBE8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100" b="1" baseline="14000">
                <a:solidFill>
                  <a:srgbClr val="FFFFFF"/>
                </a:solidFill>
                <a:latin typeface="Arial Narrow" panose="020B0606020202030204" pitchFamily="34" charset="0"/>
              </a:rPr>
              <a:t>|</a:t>
            </a:r>
          </a:p>
        </p:txBody>
      </p:sp>
      <p:pic>
        <p:nvPicPr>
          <p:cNvPr id="3080" name="Picture 17" descr="WHO-EN-white-H">
            <a:extLst>
              <a:ext uri="{FF2B5EF4-FFF2-40B4-BE49-F238E27FC236}">
                <a16:creationId xmlns:a16="http://schemas.microsoft.com/office/drawing/2014/main" id="{FF6AFA0F-C178-E6F5-E408-AF4E7C534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02398-B134-0315-3650-970940120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80133" tIns="40067" rIns="80133" bIns="40067" numCol="1" anchor="ctr" anchorCtr="0" compatLnSpc="1">
            <a:prstTxWarp prst="textNoShape">
              <a:avLst/>
            </a:prstTxWarp>
          </a:bodyPr>
          <a:lstStyle>
            <a:lvl1pPr algn="r" defTabSz="912813" rtl="1" eaLnBrk="1" hangingPunct="1">
              <a:defRPr sz="1100" b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5231D5E-2DB5-4DC0-96F5-FA1C6F2C5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83" r:id="rId1"/>
    <p:sldLayoutId id="2147513784" r:id="rId2"/>
    <p:sldLayoutId id="2147513785" r:id="rId3"/>
    <p:sldLayoutId id="2147513786" r:id="rId4"/>
    <p:sldLayoutId id="2147513787" r:id="rId5"/>
    <p:sldLayoutId id="2147513788" r:id="rId6"/>
    <p:sldLayoutId id="2147513789" r:id="rId7"/>
    <p:sldLayoutId id="2147513790" r:id="rId8"/>
    <p:sldLayoutId id="2147513791" r:id="rId9"/>
    <p:sldLayoutId id="2147513792" r:id="rId10"/>
    <p:sldLayoutId id="2147513793" r:id="rId11"/>
    <p:sldLayoutId id="2147513794" r:id="rId12"/>
    <p:sldLayoutId id="2147513795" r:id="rId13"/>
  </p:sldLayoutIdLst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00099" algn="ctr" defTabSz="91272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800195" algn="ctr" defTabSz="91272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200299" algn="ctr" defTabSz="91272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600398" algn="ctr" defTabSz="912729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39725" indent="-339725" algn="l" defTabSz="911225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3275" indent="-280988" algn="l" defTabSz="911225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2538" indent="-268288" algn="l" defTabSz="911225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0525" indent="-223838" algn="l" defTabSz="911225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2788" indent="-142875" algn="r" defTabSz="911225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385319" indent="-144481" algn="r" defTabSz="91272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785419" indent="-144481" algn="r" defTabSz="91272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185519" indent="-144481" algn="r" defTabSz="91272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585619" indent="-144481" algn="r" defTabSz="912729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099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0195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99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398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500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600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0700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0798" algn="l" defTabSz="80019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MRI_Template_PagePlain.jpg">
            <a:extLst>
              <a:ext uri="{FF2B5EF4-FFF2-40B4-BE49-F238E27FC236}">
                <a16:creationId xmlns:a16="http://schemas.microsoft.com/office/drawing/2014/main" id="{6BA52457-7983-294B-C695-657415FBB2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FA490F6-A6DC-A3AD-C901-2CE6E9E4A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 defTabSz="45711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8245C8-2DDC-3914-8F88-59B2C53F1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 defTabSz="455613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6800D612-8108-49FB-8811-6CF49AF91730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796" r:id="rId1"/>
    <p:sldLayoutId id="2147513797" r:id="rId2"/>
    <p:sldLayoutId id="2147513798" r:id="rId3"/>
    <p:sldLayoutId id="2147513799" r:id="rId4"/>
    <p:sldLayoutId id="2147513800" r:id="rId5"/>
    <p:sldLayoutId id="2147513801" r:id="rId6"/>
    <p:sldLayoutId id="2147513802" r:id="rId7"/>
    <p:sldLayoutId id="2147513803" r:id="rId8"/>
    <p:sldLayoutId id="2147513804" r:id="rId9"/>
    <p:sldLayoutId id="2147513805" r:id="rId10"/>
    <p:sldLayoutId id="2147513806" r:id="rId11"/>
    <p:sldLayoutId id="2147513807" r:id="rId12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MRI_Template_PagePlain.jpg">
            <a:extLst>
              <a:ext uri="{FF2B5EF4-FFF2-40B4-BE49-F238E27FC236}">
                <a16:creationId xmlns:a16="http://schemas.microsoft.com/office/drawing/2014/main" id="{D395A896-B4B6-20AE-1E71-88909EA765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31BF241-D05B-185D-9010-88ECB6DCB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 defTabSz="457119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F60B0C5-6306-5F39-7991-E162FD277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 defTabSz="455613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FAADF41A-776E-4860-82BC-49CF3B5BC487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08" r:id="rId1"/>
    <p:sldLayoutId id="2147513809" r:id="rId2"/>
    <p:sldLayoutId id="2147513810" r:id="rId3"/>
    <p:sldLayoutId id="2147513811" r:id="rId4"/>
    <p:sldLayoutId id="2147513812" r:id="rId5"/>
    <p:sldLayoutId id="2147513813" r:id="rId6"/>
    <p:sldLayoutId id="2147513814" r:id="rId7"/>
    <p:sldLayoutId id="2147513815" r:id="rId8"/>
    <p:sldLayoutId id="2147513816" r:id="rId9"/>
    <p:sldLayoutId id="2147513817" r:id="rId10"/>
    <p:sldLayoutId id="2147513818" r:id="rId11"/>
    <p:sldLayoutId id="2147513819" r:id="rId12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6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75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95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14" indent="-228560" algn="l" defTabSz="45711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8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7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6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5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4" algn="l" defTabSz="4571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4F1F644-43E4-BC06-0FA7-30B48E1704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382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96CCE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44829F7-0E0B-1307-9DAE-6C0B80D24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2913" y="1541463"/>
            <a:ext cx="8291512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A625B03E-DEAB-6427-CA23-599064BA0FA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277938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78F5ED2-3165-A0A4-79B3-B50272FA9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6015038"/>
            <a:ext cx="9144000" cy="842962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E5DA058-5B07-C77C-BC34-4A129C51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6372225"/>
            <a:ext cx="355600" cy="3333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46530A34-5430-45EE-9581-048C6496EF79}" type="slidenum">
              <a:rPr lang="ar-SA" altLang="en-US" sz="1500" b="1" smtClean="0">
                <a:solidFill>
                  <a:srgbClr val="72BBE8"/>
                </a:solidFill>
                <a:latin typeface="Arial Narrow" panose="020B0606020202030204" pitchFamily="34" charset="0"/>
              </a:rPr>
              <a:pPr algn="r" eaLnBrk="1" hangingPunct="1">
                <a:defRPr/>
              </a:pPr>
              <a:t>‹#›</a:t>
            </a:fld>
            <a:r>
              <a:rPr lang="en-GB" altLang="en-US" sz="1500" b="1">
                <a:solidFill>
                  <a:srgbClr val="72BBE8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sz="2100" b="1" baseline="14000">
                <a:solidFill>
                  <a:srgbClr val="FFFFFF"/>
                </a:solidFill>
                <a:latin typeface="Arial Narrow" panose="020B0606020202030204" pitchFamily="34" charset="0"/>
              </a:rPr>
              <a:t>|</a:t>
            </a:r>
          </a:p>
        </p:txBody>
      </p:sp>
      <p:pic>
        <p:nvPicPr>
          <p:cNvPr id="6151" name="Picture 7" descr="WHO-EN-white-H">
            <a:extLst>
              <a:ext uri="{FF2B5EF4-FFF2-40B4-BE49-F238E27FC236}">
                <a16:creationId xmlns:a16="http://schemas.microsoft.com/office/drawing/2014/main" id="{65C5CB4B-6DD3-3971-12EC-9C8FC419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040438"/>
            <a:ext cx="22082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8FC9717-E833-6976-1DFC-E148660EB8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6199188"/>
            <a:ext cx="16557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820" r:id="rId1"/>
    <p:sldLayoutId id="2147513686" r:id="rId2"/>
    <p:sldLayoutId id="2147513687" r:id="rId3"/>
    <p:sldLayoutId id="2147513688" r:id="rId4"/>
    <p:sldLayoutId id="2147513689" r:id="rId5"/>
    <p:sldLayoutId id="2147513690" r:id="rId6"/>
    <p:sldLayoutId id="2147513691" r:id="rId7"/>
    <p:sldLayoutId id="2147513692" r:id="rId8"/>
    <p:sldLayoutId id="2147513693" r:id="rId9"/>
    <p:sldLayoutId id="2147513694" r:id="rId10"/>
    <p:sldLayoutId id="2147513695" r:id="rId11"/>
    <p:sldLayoutId id="2147513696" r:id="rId12"/>
    <p:sldLayoutId id="2147513697" r:id="rId13"/>
    <p:sldLayoutId id="214751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80000"/>
        </a:spcBef>
        <a:spcAft>
          <a:spcPct val="0"/>
        </a:spcAft>
        <a:buClr>
          <a:srgbClr val="1E7FB8"/>
        </a:buClr>
        <a:buFont typeface="Wingdings" panose="05000000000000000000" pitchFamily="2" charset="2"/>
        <a:buChar char="l"/>
        <a:defRPr sz="2500">
          <a:solidFill>
            <a:srgbClr val="000066"/>
          </a:solidFill>
          <a:latin typeface="+mn-lt"/>
          <a:ea typeface="+mn-ea"/>
          <a:cs typeface="+mn-cs"/>
        </a:defRPr>
      </a:lvl1pPr>
      <a:lvl2pPr marL="804863" indent="-280988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Font typeface="Arial" panose="020B0604020202020204" pitchFamily="34" charset="0"/>
        <a:buChar char="–"/>
        <a:defRPr sz="2100">
          <a:solidFill>
            <a:srgbClr val="000066"/>
          </a:solidFill>
          <a:latin typeface="+mn-lt"/>
          <a:cs typeface="+mn-cs"/>
        </a:defRPr>
      </a:lvl2pPr>
      <a:lvl3pPr marL="1255713" indent="-26987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•"/>
        <a:defRPr sz="2100">
          <a:solidFill>
            <a:srgbClr val="000066"/>
          </a:solidFill>
          <a:latin typeface="Arial Narrow" pitchFamily="34" charset="0"/>
          <a:cs typeface="+mn-cs"/>
        </a:defRPr>
      </a:lvl3pPr>
      <a:lvl4pPr marL="1662113" indent="-225425" algn="l" rtl="0" eaLnBrk="0" fontAlgn="base" hangingPunct="0">
        <a:spcBef>
          <a:spcPct val="20000"/>
        </a:spcBef>
        <a:spcAft>
          <a:spcPct val="0"/>
        </a:spcAft>
        <a:buClr>
          <a:srgbClr val="1E7FB8"/>
        </a:buClr>
        <a:buChar char="–"/>
        <a:defRPr sz="2100">
          <a:solidFill>
            <a:srgbClr val="000066"/>
          </a:solidFill>
          <a:latin typeface="Arial Narrow" pitchFamily="34" charset="0"/>
          <a:cs typeface="+mn-cs"/>
        </a:defRPr>
      </a:lvl4pPr>
      <a:lvl5pPr marL="1989138" indent="-147638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5pPr>
      <a:lvl6pPr marL="24463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6pPr>
      <a:lvl7pPr marL="29035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7pPr>
      <a:lvl8pPr marL="33607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8pPr>
      <a:lvl9pPr marL="3817938" indent="-147638" algn="r" rtl="1" fontAlgn="base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MRI_Template_Page5.jpg">
            <a:extLst>
              <a:ext uri="{FF2B5EF4-FFF2-40B4-BE49-F238E27FC236}">
                <a16:creationId xmlns:a16="http://schemas.microsoft.com/office/drawing/2014/main" id="{FF7ADE21-0A7D-11E3-CF7E-EF425FD7C0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699" r:id="rId1"/>
    <p:sldLayoutId id="2147513700" r:id="rId2"/>
    <p:sldLayoutId id="2147513701" r:id="rId3"/>
    <p:sldLayoutId id="2147513702" r:id="rId4"/>
    <p:sldLayoutId id="2147513703" r:id="rId5"/>
    <p:sldLayoutId id="2147513704" r:id="rId6"/>
    <p:sldLayoutId id="2147513705" r:id="rId7"/>
    <p:sldLayoutId id="2147513706" r:id="rId8"/>
    <p:sldLayoutId id="2147513707" r:id="rId9"/>
    <p:sldLayoutId id="2147513708" r:id="rId10"/>
    <p:sldLayoutId id="2147513821" r:id="rId11"/>
    <p:sldLayoutId id="2147513822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MRI_Template_Page4.jpg">
            <a:extLst>
              <a:ext uri="{FF2B5EF4-FFF2-40B4-BE49-F238E27FC236}">
                <a16:creationId xmlns:a16="http://schemas.microsoft.com/office/drawing/2014/main" id="{0D99C195-AC2B-C5E8-53A8-BF4876E006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13709" r:id="rId1"/>
    <p:sldLayoutId id="2147513710" r:id="rId2"/>
    <p:sldLayoutId id="2147513711" r:id="rId3"/>
    <p:sldLayoutId id="2147513712" r:id="rId4"/>
    <p:sldLayoutId id="2147513713" r:id="rId5"/>
    <p:sldLayoutId id="2147513714" r:id="rId6"/>
    <p:sldLayoutId id="2147513715" r:id="rId7"/>
    <p:sldLayoutId id="2147513716" r:id="rId8"/>
    <p:sldLayoutId id="2147513717" r:id="rId9"/>
    <p:sldLayoutId id="2147513718" r:id="rId10"/>
    <p:sldLayoutId id="2147513823" r:id="rId11"/>
    <p:sldLayoutId id="2147513824" r:id="rId12"/>
    <p:sldLayoutId id="2147513719" r:id="rId13"/>
    <p:sldLayoutId id="2147513825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MRI_Template_PagePlain.jpg">
            <a:extLst>
              <a:ext uri="{FF2B5EF4-FFF2-40B4-BE49-F238E27FC236}">
                <a16:creationId xmlns:a16="http://schemas.microsoft.com/office/drawing/2014/main" id="{DF73E111-FD5A-696B-41A7-666F093810F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DB0FC15-1BD9-8A1F-5039-25880DB19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 defTabSz="456953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636463">
                    <a:tint val="75000"/>
                  </a:srgb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79304BD-6A86-7918-1D40-D4800F3C2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70088" y="6356350"/>
            <a:ext cx="2133600" cy="365125"/>
          </a:xfrm>
          <a:prstGeom prst="rect">
            <a:avLst/>
          </a:prstGeom>
        </p:spPr>
        <p:txBody>
          <a:bodyPr vert="horz" wrap="square" lIns="91391" tIns="45696" rIns="91391" bIns="45696" numCol="1" anchor="ctr" anchorCtr="0" compatLnSpc="1">
            <a:prstTxWarp prst="textNoShape">
              <a:avLst/>
            </a:prstTxWarp>
          </a:bodyPr>
          <a:lstStyle>
            <a:lvl1pPr algn="ctr" defTabSz="455613" eaLnBrk="1" hangingPunct="1">
              <a:defRPr sz="1200">
                <a:solidFill>
                  <a:srgbClr val="9E9F9E"/>
                </a:solidFill>
              </a:defRPr>
            </a:lvl1pPr>
          </a:lstStyle>
          <a:p>
            <a:pPr>
              <a:defRPr/>
            </a:pPr>
            <a:fld id="{F47C4FA2-C041-4BEC-A84B-A5CCE7F8B192}" type="slidenum">
              <a:rPr lang="fr-CH" altLang="en-US"/>
              <a:pPr>
                <a:defRPr/>
              </a:pPr>
              <a:t>‹#›</a:t>
            </a:fld>
            <a:endParaRPr lang="fr-CH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3826" r:id="rId1"/>
    <p:sldLayoutId id="2147513827" r:id="rId2"/>
    <p:sldLayoutId id="2147513828" r:id="rId3"/>
    <p:sldLayoutId id="2147513829" r:id="rId4"/>
    <p:sldLayoutId id="2147513830" r:id="rId5"/>
    <p:sldLayoutId id="2147513831" r:id="rId6"/>
    <p:sldLayoutId id="2147513832" r:id="rId7"/>
    <p:sldLayoutId id="2147513833" r:id="rId8"/>
    <p:sldLayoutId id="2147513834" r:id="rId9"/>
    <p:sldLayoutId id="2147513835" r:id="rId10"/>
    <p:sldLayoutId id="2147513836" r:id="rId11"/>
    <p:sldLayoutId id="2147513837" r:id="rId12"/>
    <p:sldLayoutId id="2147513838" r:id="rId13"/>
    <p:sldLayoutId id="2147513839" r:id="rId14"/>
    <p:sldLayoutId id="2147513840" r:id="rId15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47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0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56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09" indent="-228478" algn="l" defTabSz="4569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3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9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2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15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68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4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77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1" algn="l" defTabSz="4569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ary.agocs@redcross.or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4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1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5">
            <a:extLst>
              <a:ext uri="{FF2B5EF4-FFF2-40B4-BE49-F238E27FC236}">
                <a16:creationId xmlns:a16="http://schemas.microsoft.com/office/drawing/2014/main" id="{55CEADDB-D644-D5B6-7CB0-12F427D1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3" y="382588"/>
            <a:ext cx="9056687" cy="4627562"/>
          </a:xfrm>
        </p:spPr>
        <p:txBody>
          <a:bodyPr/>
          <a:lstStyle/>
          <a:p>
            <a:pPr algn="l"/>
            <a:r>
              <a:rPr lang="en-US" altLang="en-US" sz="4800" b="1"/>
              <a:t>		5-Point Plan Pilot to</a:t>
            </a:r>
            <a:br>
              <a:rPr lang="en-US" altLang="en-US" sz="4800" b="1"/>
            </a:br>
            <a:r>
              <a:rPr lang="en-US" altLang="en-US" sz="4800" b="1"/>
              <a:t>Strengthen Routine Immunization </a:t>
            </a:r>
            <a:br>
              <a:rPr lang="en-US" altLang="en-US" sz="4800" b="1"/>
            </a:br>
            <a:r>
              <a:rPr lang="en-US" altLang="en-US" sz="4800" b="1"/>
              <a:t>				   by </a:t>
            </a:r>
            <a:br>
              <a:rPr lang="en-US" altLang="en-US" sz="4800" b="1"/>
            </a:br>
            <a:r>
              <a:rPr lang="en-US" altLang="en-US" sz="4800" b="1"/>
              <a:t>- Identifying Unvaccinated Children</a:t>
            </a:r>
            <a:br>
              <a:rPr lang="en-US" altLang="en-US" sz="4800" b="1"/>
            </a:br>
            <a:r>
              <a:rPr lang="en-US" altLang="en-US" sz="4800" b="1"/>
              <a:t>- Determining the Reasons, and </a:t>
            </a:r>
            <a:br>
              <a:rPr lang="en-US" altLang="en-US" sz="4800" b="1"/>
            </a:br>
            <a:r>
              <a:rPr lang="en-US" altLang="en-US" sz="4800" b="1"/>
              <a:t>- Rectifying the Barriers</a:t>
            </a:r>
            <a:endParaRPr lang="en-US" altLang="en-US" sz="4800" b="1">
              <a:solidFill>
                <a:schemeClr val="tx2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7939" name="Slide Number Placeholder 1">
            <a:extLst>
              <a:ext uri="{FF2B5EF4-FFF2-40B4-BE49-F238E27FC236}">
                <a16:creationId xmlns:a16="http://schemas.microsoft.com/office/drawing/2014/main" id="{6478C2BE-4985-952E-2FC2-DB5F28ADC1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580188" y="6253163"/>
            <a:ext cx="1871662" cy="469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12" tIns="41005" rIns="82012" bIns="4100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fld id="{BB58BF97-0429-4683-9F47-151B3F3AAB42}" type="slidenum">
              <a:rPr lang="en-US" altLang="en-US" sz="1200" smtClean="0">
                <a:solidFill>
                  <a:srgbClr val="898989"/>
                </a:solidFill>
              </a:rPr>
              <a:pPr defTabSz="914400"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67940" name="Subtitle 2">
            <a:extLst>
              <a:ext uri="{FF2B5EF4-FFF2-40B4-BE49-F238E27FC236}">
                <a16:creationId xmlns:a16="http://schemas.microsoft.com/office/drawing/2014/main" id="{C7A944FF-8FBB-965E-74AD-161A487A8D28}"/>
              </a:ext>
            </a:extLst>
          </p:cNvPr>
          <p:cNvSpPr txBox="1">
            <a:spLocks/>
          </p:cNvSpPr>
          <p:nvPr/>
        </p:nvSpPr>
        <p:spPr bwMode="auto">
          <a:xfrm>
            <a:off x="0" y="501015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/>
              <a:t>American Red Cross &amp; Zambia Red Cross Society</a:t>
            </a:r>
          </a:p>
        </p:txBody>
      </p:sp>
      <p:pic>
        <p:nvPicPr>
          <p:cNvPr id="167941" name="Picture 2">
            <a:extLst>
              <a:ext uri="{FF2B5EF4-FFF2-40B4-BE49-F238E27FC236}">
                <a16:creationId xmlns:a16="http://schemas.microsoft.com/office/drawing/2014/main" id="{7995E2F6-45D4-B511-ABA5-AB9B27B28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Picture 7">
            <a:extLst>
              <a:ext uri="{FF2B5EF4-FFF2-40B4-BE49-F238E27FC236}">
                <a16:creationId xmlns:a16="http://schemas.microsoft.com/office/drawing/2014/main" id="{3C0D1E43-B37A-92E6-76AE-E6F9F25D4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4681538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Picture 1">
            <a:extLst>
              <a:ext uri="{FF2B5EF4-FFF2-40B4-BE49-F238E27FC236}">
                <a16:creationId xmlns:a16="http://schemas.microsoft.com/office/drawing/2014/main" id="{9FA6D289-5E0E-AC53-B4B5-6F881BAC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Number Placeholder 1">
            <a:extLst>
              <a:ext uri="{FF2B5EF4-FFF2-40B4-BE49-F238E27FC236}">
                <a16:creationId xmlns:a16="http://schemas.microsoft.com/office/drawing/2014/main" id="{9141ED21-FAD8-278B-8F95-332104CECD4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6AC225-D266-43A2-AF2D-FD9956B81FC1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C06F1B-83EF-120F-F355-D234C8AAC291}"/>
              </a:ext>
            </a:extLst>
          </p:cNvPr>
          <p:cNvSpPr txBox="1">
            <a:spLocks/>
          </p:cNvSpPr>
          <p:nvPr/>
        </p:nvSpPr>
        <p:spPr>
          <a:xfrm>
            <a:off x="244475" y="295275"/>
            <a:ext cx="8655050" cy="9985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400" b="1" dirty="0"/>
              <a:t>Monitoring Point 1: High-Level</a:t>
            </a:r>
            <a:br>
              <a:rPr lang="en-US" b="1" dirty="0">
                <a:latin typeface="+mn-lt"/>
              </a:rPr>
            </a:br>
            <a:endParaRPr lang="en-US" b="1" dirty="0">
              <a:latin typeface="+mn-lt"/>
            </a:endParaRPr>
          </a:p>
        </p:txBody>
      </p:sp>
      <p:pic>
        <p:nvPicPr>
          <p:cNvPr id="186372" name="Picture 1">
            <a:extLst>
              <a:ext uri="{FF2B5EF4-FFF2-40B4-BE49-F238E27FC236}">
                <a16:creationId xmlns:a16="http://schemas.microsoft.com/office/drawing/2014/main" id="{784DE062-ADB8-1885-9469-672E75E3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195388"/>
            <a:ext cx="79343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D6F96FE-FCB9-2BCB-5252-1DDDEF07FEBE}"/>
              </a:ext>
            </a:extLst>
          </p:cNvPr>
          <p:cNvCxnSpPr>
            <a:cxnSpLocks/>
          </p:cNvCxnSpPr>
          <p:nvPr/>
        </p:nvCxnSpPr>
        <p:spPr>
          <a:xfrm>
            <a:off x="955675" y="1641475"/>
            <a:ext cx="0" cy="3048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C14F69-DDB8-6A34-A528-F0113180445D}"/>
              </a:ext>
            </a:extLst>
          </p:cNvPr>
          <p:cNvCxnSpPr>
            <a:cxnSpLocks/>
          </p:cNvCxnSpPr>
          <p:nvPr/>
        </p:nvCxnSpPr>
        <p:spPr>
          <a:xfrm>
            <a:off x="1968500" y="1641475"/>
            <a:ext cx="0" cy="3048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3DECDE-4824-65AC-1D7E-40033BE808EF}"/>
              </a:ext>
            </a:extLst>
          </p:cNvPr>
          <p:cNvCxnSpPr>
            <a:cxnSpLocks/>
          </p:cNvCxnSpPr>
          <p:nvPr/>
        </p:nvCxnSpPr>
        <p:spPr>
          <a:xfrm>
            <a:off x="4672013" y="1754188"/>
            <a:ext cx="0" cy="43973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679E54-7107-5411-AC2E-8040DB958829}"/>
              </a:ext>
            </a:extLst>
          </p:cNvPr>
          <p:cNvCxnSpPr>
            <a:cxnSpLocks/>
          </p:cNvCxnSpPr>
          <p:nvPr/>
        </p:nvCxnSpPr>
        <p:spPr>
          <a:xfrm>
            <a:off x="2976563" y="1754188"/>
            <a:ext cx="0" cy="19208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4FEB5B-8C82-6F5D-13B5-6437AAB83BF7}"/>
              </a:ext>
            </a:extLst>
          </p:cNvPr>
          <p:cNvSpPr txBox="1"/>
          <p:nvPr/>
        </p:nvSpPr>
        <p:spPr>
          <a:xfrm>
            <a:off x="1584325" y="5662613"/>
            <a:ext cx="6738938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000" dirty="0">
                <a:latin typeface="+mn-lt"/>
              </a:rPr>
              <a:t>Email  </a:t>
            </a:r>
            <a:r>
              <a:rPr lang="en-US" altLang="en-US" sz="2000" dirty="0">
                <a:solidFill>
                  <a:schemeClr val="bg1"/>
                </a:solidFill>
                <a:latin typeface="+mn-lt"/>
                <a:hlinkClick r:id="rId3"/>
              </a:rPr>
              <a:t>mary.agocs@redcross.org</a:t>
            </a:r>
            <a:r>
              <a:rPr lang="en-US" alt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for link to live view </a:t>
            </a:r>
          </a:p>
        </p:txBody>
      </p:sp>
      <p:pic>
        <p:nvPicPr>
          <p:cNvPr id="186378" name="Picture 2">
            <a:extLst>
              <a:ext uri="{FF2B5EF4-FFF2-40B4-BE49-F238E27FC236}">
                <a16:creationId xmlns:a16="http://schemas.microsoft.com/office/drawing/2014/main" id="{9477A816-3B63-AAF0-DF11-5253C407E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9" name="Picture 1">
            <a:extLst>
              <a:ext uri="{FF2B5EF4-FFF2-40B4-BE49-F238E27FC236}">
                <a16:creationId xmlns:a16="http://schemas.microsoft.com/office/drawing/2014/main" id="{EE1D4F2B-F124-C499-9399-6B9B1F5C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Number Placeholder 1">
            <a:extLst>
              <a:ext uri="{FF2B5EF4-FFF2-40B4-BE49-F238E27FC236}">
                <a16:creationId xmlns:a16="http://schemas.microsoft.com/office/drawing/2014/main" id="{6E8C49FD-F55C-FCFF-7642-DD633EB187D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11395AAB-1045-441D-AB63-EBECEF31C8EE}" type="slidenum">
              <a:rPr lang="en-US" altLang="en-US" sz="1200" smtClean="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900">
              <a:solidFill>
                <a:srgbClr val="898989"/>
              </a:solidFill>
              <a:latin typeface="Arial Nova" panose="020B0504020202020204" pitchFamily="34" charset="0"/>
            </a:endParaRPr>
          </a:p>
        </p:txBody>
      </p:sp>
      <p:pic>
        <p:nvPicPr>
          <p:cNvPr id="187395" name="Picture 3">
            <a:extLst>
              <a:ext uri="{FF2B5EF4-FFF2-40B4-BE49-F238E27FC236}">
                <a16:creationId xmlns:a16="http://schemas.microsoft.com/office/drawing/2014/main" id="{0F727539-4AAB-E46B-7340-3B8EA5CB6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85850"/>
            <a:ext cx="82994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FFEF63FA-0F81-6AC7-7E78-CDC4919A083A}"/>
              </a:ext>
            </a:extLst>
          </p:cNvPr>
          <p:cNvSpPr/>
          <p:nvPr/>
        </p:nvSpPr>
        <p:spPr>
          <a:xfrm>
            <a:off x="4110038" y="3168650"/>
            <a:ext cx="1189037" cy="260350"/>
          </a:xfrm>
          <a:prstGeom prst="rect">
            <a:avLst/>
          </a:prstGeom>
          <a:noFill/>
          <a:ln w="57150">
            <a:solidFill>
              <a:srgbClr val="D919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47B9D02E-80AB-C808-8227-F9B87E4BE87E}"/>
              </a:ext>
            </a:extLst>
          </p:cNvPr>
          <p:cNvSpPr/>
          <p:nvPr/>
        </p:nvSpPr>
        <p:spPr>
          <a:xfrm>
            <a:off x="4110038" y="3532188"/>
            <a:ext cx="1038225" cy="939800"/>
          </a:xfrm>
          <a:prstGeom prst="rect">
            <a:avLst/>
          </a:prstGeom>
          <a:noFill/>
          <a:ln w="57150">
            <a:solidFill>
              <a:srgbClr val="D919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87398" name="Picture 2">
            <a:extLst>
              <a:ext uri="{FF2B5EF4-FFF2-40B4-BE49-F238E27FC236}">
                <a16:creationId xmlns:a16="http://schemas.microsoft.com/office/drawing/2014/main" id="{EB90E8E5-9199-DEBC-D43D-91DE50307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05B12-9D3A-93AE-9BC6-E09B1D1771AE}"/>
              </a:ext>
            </a:extLst>
          </p:cNvPr>
          <p:cNvSpPr txBox="1"/>
          <p:nvPr/>
        </p:nvSpPr>
        <p:spPr>
          <a:xfrm>
            <a:off x="287338" y="238125"/>
            <a:ext cx="85693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atin typeface="+mj-lt"/>
              </a:rPr>
              <a:t>	Monitoring Point 1: High-Level</a:t>
            </a:r>
            <a:endParaRPr lang="en-US" sz="4400" dirty="0">
              <a:latin typeface="+mj-lt"/>
            </a:endParaRPr>
          </a:p>
        </p:txBody>
      </p:sp>
      <p:pic>
        <p:nvPicPr>
          <p:cNvPr id="187400" name="Picture 1">
            <a:extLst>
              <a:ext uri="{FF2B5EF4-FFF2-40B4-BE49-F238E27FC236}">
                <a16:creationId xmlns:a16="http://schemas.microsoft.com/office/drawing/2014/main" id="{CFAC3C8A-97CF-FDAF-23AA-D81BA7EE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Number Placeholder 1">
            <a:extLst>
              <a:ext uri="{FF2B5EF4-FFF2-40B4-BE49-F238E27FC236}">
                <a16:creationId xmlns:a16="http://schemas.microsoft.com/office/drawing/2014/main" id="{C84A6A57-1C40-631E-C790-3D17E829866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059A7E81-969E-4833-B8AC-719D9C995056}" type="slidenum">
              <a:rPr lang="en-US" altLang="en-US" sz="1200" smtClean="0">
                <a:solidFill>
                  <a:srgbClr val="898989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900">
              <a:solidFill>
                <a:srgbClr val="898989"/>
              </a:solidFill>
              <a:latin typeface="Arial Nova" panose="020B0504020202020204" pitchFamily="34" charset="0"/>
            </a:endParaRPr>
          </a:p>
        </p:txBody>
      </p:sp>
      <p:pic>
        <p:nvPicPr>
          <p:cNvPr id="189443" name="Picture 3">
            <a:extLst>
              <a:ext uri="{FF2B5EF4-FFF2-40B4-BE49-F238E27FC236}">
                <a16:creationId xmlns:a16="http://schemas.microsoft.com/office/drawing/2014/main" id="{91509760-E9E0-A3AF-AB3A-E5AE23DC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085850"/>
            <a:ext cx="82994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2">
            <a:extLst>
              <a:ext uri="{FF2B5EF4-FFF2-40B4-BE49-F238E27FC236}">
                <a16:creationId xmlns:a16="http://schemas.microsoft.com/office/drawing/2014/main" id="{F535222C-C433-6985-91BF-C0A7DFA93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1555DC-B404-ED3A-3AEE-46702A6CC970}"/>
              </a:ext>
            </a:extLst>
          </p:cNvPr>
          <p:cNvSpPr txBox="1"/>
          <p:nvPr/>
        </p:nvSpPr>
        <p:spPr>
          <a:xfrm>
            <a:off x="287338" y="238125"/>
            <a:ext cx="85693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>
                <a:latin typeface="+mj-lt"/>
              </a:rPr>
              <a:t>	Monitoring Point 1: High-Level</a:t>
            </a:r>
            <a:endParaRPr lang="en-US" sz="4400" dirty="0">
              <a:latin typeface="+mj-lt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88CA02-B239-CE03-8645-BE1B3FE16DEE}"/>
              </a:ext>
            </a:extLst>
          </p:cNvPr>
          <p:cNvCxnSpPr>
            <a:cxnSpLocks/>
          </p:cNvCxnSpPr>
          <p:nvPr/>
        </p:nvCxnSpPr>
        <p:spPr>
          <a:xfrm>
            <a:off x="7516813" y="1190625"/>
            <a:ext cx="0" cy="62230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1A20BC-AD6F-ACE8-F739-7B07D51B5DC9}"/>
              </a:ext>
            </a:extLst>
          </p:cNvPr>
          <p:cNvCxnSpPr>
            <a:cxnSpLocks/>
          </p:cNvCxnSpPr>
          <p:nvPr/>
        </p:nvCxnSpPr>
        <p:spPr>
          <a:xfrm>
            <a:off x="6400800" y="3595688"/>
            <a:ext cx="0" cy="59372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9448" name="Picture 1">
            <a:extLst>
              <a:ext uri="{FF2B5EF4-FFF2-40B4-BE49-F238E27FC236}">
                <a16:creationId xmlns:a16="http://schemas.microsoft.com/office/drawing/2014/main" id="{A3DDE362-2505-8442-04E8-6E412DA4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1">
            <a:extLst>
              <a:ext uri="{FF2B5EF4-FFF2-40B4-BE49-F238E27FC236}">
                <a16:creationId xmlns:a16="http://schemas.microsoft.com/office/drawing/2014/main" id="{187CED25-5BB3-F064-BEDF-D5F9AA8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" y="274638"/>
            <a:ext cx="8969375" cy="779462"/>
          </a:xfrm>
        </p:spPr>
        <p:txBody>
          <a:bodyPr/>
          <a:lstStyle/>
          <a:p>
            <a:r>
              <a:rPr lang="en-US" altLang="en-US" b="1"/>
              <a:t>Monitoring Point 1: Situation Reports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AA670-0646-E7E3-E669-7C1817EDF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77925"/>
            <a:ext cx="8229600" cy="4981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Identify missed areas</a:t>
            </a:r>
          </a:p>
          <a:p>
            <a:pPr eaLnBrk="1" hangingPunct="1">
              <a:defRPr/>
            </a:pPr>
            <a:r>
              <a:rPr lang="en-US" altLang="en-US" sz="2800" dirty="0"/>
              <a:t>Identify teams &amp; volunteers not meeting targets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91492" name="Slide Number Placeholder 3">
            <a:extLst>
              <a:ext uri="{FF2B5EF4-FFF2-40B4-BE49-F238E27FC236}">
                <a16:creationId xmlns:a16="http://schemas.microsoft.com/office/drawing/2014/main" id="{4006D296-C139-E471-195F-426DBDE002A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B4BE65-CDFB-472C-BE72-518641C4EE42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91493" name="Picture 1">
            <a:extLst>
              <a:ext uri="{FF2B5EF4-FFF2-40B4-BE49-F238E27FC236}">
                <a16:creationId xmlns:a16="http://schemas.microsoft.com/office/drawing/2014/main" id="{36F4CC6D-2D37-11F3-203B-FA270F106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346325"/>
            <a:ext cx="5830887" cy="2595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3D8A0-156F-D15D-09E2-221F08C916BF}"/>
              </a:ext>
            </a:extLst>
          </p:cNvPr>
          <p:cNvSpPr txBox="1"/>
          <p:nvPr/>
        </p:nvSpPr>
        <p:spPr>
          <a:xfrm>
            <a:off x="457200" y="4959350"/>
            <a:ext cx="769778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Track and return to houses: ‘Revisit’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Houses with children &lt;2 years of age; no interview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+mn-lt"/>
              </a:rPr>
              <a:t>No one at home</a:t>
            </a:r>
            <a:endParaRPr lang="en-US" altLang="en-US" sz="3200" dirty="0">
              <a:latin typeface="+mn-lt"/>
            </a:endParaRPr>
          </a:p>
        </p:txBody>
      </p:sp>
      <p:pic>
        <p:nvPicPr>
          <p:cNvPr id="191495" name="Picture 2">
            <a:extLst>
              <a:ext uri="{FF2B5EF4-FFF2-40B4-BE49-F238E27FC236}">
                <a16:creationId xmlns:a16="http://schemas.microsoft.com/office/drawing/2014/main" id="{38631036-4A38-5F58-5CC7-1D1B7F698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6" name="Picture 1">
            <a:extLst>
              <a:ext uri="{FF2B5EF4-FFF2-40B4-BE49-F238E27FC236}">
                <a16:creationId xmlns:a16="http://schemas.microsoft.com/office/drawing/2014/main" id="{3F253740-90D5-7512-86D7-69266243D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Box 2">
            <a:extLst>
              <a:ext uri="{FF2B5EF4-FFF2-40B4-BE49-F238E27FC236}">
                <a16:creationId xmlns:a16="http://schemas.microsoft.com/office/drawing/2014/main" id="{B3230C22-BF10-2473-471A-D9501C38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3913"/>
            <a:ext cx="905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429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cs typeface="Geneva" pitchFamily="34" charset="0"/>
              </a:rPr>
              <a:t>Urban Africa:  Mobile Phone GPS, Residence of Missed Child, 2023</a:t>
            </a:r>
          </a:p>
        </p:txBody>
      </p:sp>
      <p:grpSp>
        <p:nvGrpSpPr>
          <p:cNvPr id="192515" name="Group 11">
            <a:extLst>
              <a:ext uri="{FF2B5EF4-FFF2-40B4-BE49-F238E27FC236}">
                <a16:creationId xmlns:a16="http://schemas.microsoft.com/office/drawing/2014/main" id="{495A369D-C772-2FE5-C8E4-97082C1211DF}"/>
              </a:ext>
            </a:extLst>
          </p:cNvPr>
          <p:cNvGrpSpPr>
            <a:grpSpLocks/>
          </p:cNvGrpSpPr>
          <p:nvPr/>
        </p:nvGrpSpPr>
        <p:grpSpPr bwMode="auto">
          <a:xfrm>
            <a:off x="477838" y="1295400"/>
            <a:ext cx="8131175" cy="4699000"/>
            <a:chOff x="273984" y="2053342"/>
            <a:chExt cx="7394159" cy="40422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BAC762-A709-9D62-7EE0-1D5C12FC3F2E}"/>
                </a:ext>
              </a:extLst>
            </p:cNvPr>
            <p:cNvSpPr/>
            <p:nvPr/>
          </p:nvSpPr>
          <p:spPr>
            <a:xfrm>
              <a:off x="1242644" y="2053342"/>
              <a:ext cx="6294130" cy="29907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342900" eaLnBrk="1" hangingPunct="1">
                <a:spcAft>
                  <a:spcPts val="1350"/>
                </a:spcAft>
                <a:defRPr/>
              </a:pPr>
              <a:r>
                <a:rPr lang="en-US" sz="1350" b="1" dirty="0">
                  <a:solidFill>
                    <a:prstClr val="black"/>
                  </a:solidFill>
                  <a:latin typeface="Georgia" pitchFamily="18" charset="0"/>
                </a:rPr>
                <a:t>Red dot:  missed child;                       Blue dot: vaccinated child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119235-280F-80C1-4DB4-D9B98FED15B6}"/>
                </a:ext>
              </a:extLst>
            </p:cNvPr>
            <p:cNvSpPr/>
            <p:nvPr/>
          </p:nvSpPr>
          <p:spPr>
            <a:xfrm>
              <a:off x="1130043" y="2073827"/>
              <a:ext cx="137143" cy="187091"/>
            </a:xfrm>
            <a:prstGeom prst="ellipse">
              <a:avLst/>
            </a:prstGeom>
            <a:solidFill>
              <a:srgbClr val="C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hangingPunct="1">
                <a:defRPr/>
              </a:pPr>
              <a:endParaRPr lang="en-US" sz="1350">
                <a:solidFill>
                  <a:prstClr val="white"/>
                </a:solidFill>
                <a:latin typeface="Georgia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4BD75F-6DC4-6EAD-6743-AC2476FBBC19}"/>
                </a:ext>
              </a:extLst>
            </p:cNvPr>
            <p:cNvSpPr/>
            <p:nvPr/>
          </p:nvSpPr>
          <p:spPr>
            <a:xfrm>
              <a:off x="3823815" y="2082021"/>
              <a:ext cx="135699" cy="18572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 eaLnBrk="1" hangingPunct="1">
                <a:defRPr/>
              </a:pPr>
              <a:endParaRPr lang="en-US" sz="1350">
                <a:solidFill>
                  <a:prstClr val="white"/>
                </a:solidFill>
                <a:latin typeface="Georgia"/>
              </a:endParaRPr>
            </a:p>
          </p:txBody>
        </p:sp>
        <p:grpSp>
          <p:nvGrpSpPr>
            <p:cNvPr id="192522" name="Group 8">
              <a:extLst>
                <a:ext uri="{FF2B5EF4-FFF2-40B4-BE49-F238E27FC236}">
                  <a16:creationId xmlns:a16="http://schemas.microsoft.com/office/drawing/2014/main" id="{3A1F2FD6-6402-D0A6-58D3-4F51DC1F37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984" y="2291265"/>
              <a:ext cx="7394159" cy="3804339"/>
              <a:chOff x="273985" y="2267012"/>
              <a:chExt cx="7394159" cy="3804339"/>
            </a:xfrm>
          </p:grpSpPr>
          <p:pic>
            <p:nvPicPr>
              <p:cNvPr id="192523" name="Picture 3">
                <a:extLst>
                  <a:ext uri="{FF2B5EF4-FFF2-40B4-BE49-F238E27FC236}">
                    <a16:creationId xmlns:a16="http://schemas.microsoft.com/office/drawing/2014/main" id="{D65A208A-74F9-7111-7A21-C1DD9B68AD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6"/>
              <a:stretch>
                <a:fillRect/>
              </a:stretch>
            </p:blipFill>
            <p:spPr bwMode="auto">
              <a:xfrm>
                <a:off x="273985" y="2267012"/>
                <a:ext cx="7199851" cy="3565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9690" name="TextBox 4">
                <a:extLst>
                  <a:ext uri="{FF2B5EF4-FFF2-40B4-BE49-F238E27FC236}">
                    <a16:creationId xmlns:a16="http://schemas.microsoft.com/office/drawing/2014/main" id="{C6E9A8E1-9A80-C804-F443-3580B9DD2E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1278" y="5833732"/>
                <a:ext cx="6556866" cy="2376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defTabSz="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3429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3429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3429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3429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3429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3429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3429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200" dirty="0">
                    <a:solidFill>
                      <a:srgbClr val="000000"/>
                    </a:solidFill>
                    <a:latin typeface="+mn-lt"/>
                  </a:rPr>
                  <a:t>Building-level data crowdsourced by volunteers,  available through OpenStreetMap (OSM)</a:t>
                </a:r>
              </a:p>
            </p:txBody>
          </p:sp>
          <p:pic>
            <p:nvPicPr>
              <p:cNvPr id="192525" name="Graphic 9" descr="Home">
                <a:extLst>
                  <a:ext uri="{FF2B5EF4-FFF2-40B4-BE49-F238E27FC236}">
                    <a16:creationId xmlns:a16="http://schemas.microsoft.com/office/drawing/2014/main" id="{FBCFD585-FDA7-CC3B-6A22-D449395F2A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235" y="3710662"/>
                <a:ext cx="685761" cy="6857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2516" name="Title 5">
            <a:extLst>
              <a:ext uri="{FF2B5EF4-FFF2-40B4-BE49-F238E27FC236}">
                <a16:creationId xmlns:a16="http://schemas.microsoft.com/office/drawing/2014/main" id="{BD2054E2-EC71-37C5-90C2-C569A1603B31}"/>
              </a:ext>
            </a:extLst>
          </p:cNvPr>
          <p:cNvSpPr txBox="1">
            <a:spLocks/>
          </p:cNvSpPr>
          <p:nvPr/>
        </p:nvSpPr>
        <p:spPr bwMode="auto">
          <a:xfrm>
            <a:off x="46038" y="92075"/>
            <a:ext cx="905192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0000"/>
                </a:solidFill>
              </a:rPr>
              <a:t>Defining a Cluster: A Work in Progress</a:t>
            </a:r>
            <a:br>
              <a:rPr lang="en-US" altLang="en-US" sz="3600" b="1">
                <a:solidFill>
                  <a:srgbClr val="000000"/>
                </a:solidFill>
              </a:rPr>
            </a:br>
            <a:endParaRPr lang="en-US" altLang="en-US" sz="3600" b="1">
              <a:solidFill>
                <a:srgbClr val="1F497D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92517" name="Picture 2">
            <a:extLst>
              <a:ext uri="{FF2B5EF4-FFF2-40B4-BE49-F238E27FC236}">
                <a16:creationId xmlns:a16="http://schemas.microsoft.com/office/drawing/2014/main" id="{2E28290E-8172-F7BA-C430-89BDA622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8" name="Picture 1">
            <a:extLst>
              <a:ext uri="{FF2B5EF4-FFF2-40B4-BE49-F238E27FC236}">
                <a16:creationId xmlns:a16="http://schemas.microsoft.com/office/drawing/2014/main" id="{8226A63A-D05B-8E5E-E664-4D32999E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>
            <a:extLst>
              <a:ext uri="{FF2B5EF4-FFF2-40B4-BE49-F238E27FC236}">
                <a16:creationId xmlns:a16="http://schemas.microsoft.com/office/drawing/2014/main" id="{BC5145AD-C382-D8EE-8C56-F1D0C5064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3" y="274638"/>
            <a:ext cx="9144000" cy="765175"/>
          </a:xfrm>
        </p:spPr>
        <p:txBody>
          <a:bodyPr/>
          <a:lstStyle/>
          <a:p>
            <a:r>
              <a:rPr lang="en-US" altLang="en-US" b="1"/>
              <a:t>Validation of Data Accuracy Summary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95C81-9EA0-22F0-FB5B-D240A5601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65225"/>
            <a:ext cx="8550275" cy="4835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During Implementation of 5PP in </a:t>
            </a:r>
            <a:r>
              <a:rPr lang="en-US" sz="2400" dirty="0" err="1"/>
              <a:t>Kabwe</a:t>
            </a:r>
            <a:r>
              <a:rPr lang="en-US" sz="2400" dirty="0"/>
              <a:t>, 1,190 cards (~10%) were randomly selected to be Photographed during Point 1 and 2 data collection for validation.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For the 1,190 cards, the AmCross team graded the accuracy of the date of birth and Penta1, 3 &amp; MCV1 data collected by volunteers 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/>
              <a:t>Out of the 1,190 cards, </a:t>
            </a:r>
          </a:p>
          <a:p>
            <a:pPr marL="1000125" lvl="2" indent="-257175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846 (71%) were official HF documents</a:t>
            </a:r>
          </a:p>
          <a:p>
            <a:pPr marL="1000125" lvl="2" indent="-257175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253 (21%) were improvised cards e.g., Notebooks, papers etc.</a:t>
            </a:r>
          </a:p>
          <a:p>
            <a:pPr marL="1000125" lvl="2" indent="-257175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/>
              <a:t>91 (8%) were not photographed either due to lack of consent or other errors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93540" name="Slide Number Placeholder 3">
            <a:extLst>
              <a:ext uri="{FF2B5EF4-FFF2-40B4-BE49-F238E27FC236}">
                <a16:creationId xmlns:a16="http://schemas.microsoft.com/office/drawing/2014/main" id="{9EF2C056-5F23-2884-F0D7-AA9B830FDEE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0EC238-9B2A-42B8-AF8D-B3625F9486AD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93541" name="Picture 2">
            <a:extLst>
              <a:ext uri="{FF2B5EF4-FFF2-40B4-BE49-F238E27FC236}">
                <a16:creationId xmlns:a16="http://schemas.microsoft.com/office/drawing/2014/main" id="{99DDB2CD-F09A-04F4-D77E-A9E3CA10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2" name="Picture 1">
            <a:extLst>
              <a:ext uri="{FF2B5EF4-FFF2-40B4-BE49-F238E27FC236}">
                <a16:creationId xmlns:a16="http://schemas.microsoft.com/office/drawing/2014/main" id="{6CE325EA-21A1-E890-3DE1-73D655915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1">
            <a:extLst>
              <a:ext uri="{FF2B5EF4-FFF2-40B4-BE49-F238E27FC236}">
                <a16:creationId xmlns:a16="http://schemas.microsoft.com/office/drawing/2014/main" id="{2A775E49-A547-E74E-91F2-6B16A203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3" y="274638"/>
            <a:ext cx="9144000" cy="609600"/>
          </a:xfrm>
        </p:spPr>
        <p:txBody>
          <a:bodyPr/>
          <a:lstStyle/>
          <a:p>
            <a:r>
              <a:rPr lang="en-US" altLang="en-US" b="1"/>
              <a:t>Accuracy of Vaccination Information</a:t>
            </a:r>
            <a:endParaRPr lang="en-US" altLang="en-US"/>
          </a:p>
        </p:txBody>
      </p:sp>
      <p:sp>
        <p:nvSpPr>
          <p:cNvPr id="194563" name="Slide Number Placeholder 3">
            <a:extLst>
              <a:ext uri="{FF2B5EF4-FFF2-40B4-BE49-F238E27FC236}">
                <a16:creationId xmlns:a16="http://schemas.microsoft.com/office/drawing/2014/main" id="{468113AA-7B9C-AF8E-CA04-326EA0BB20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1C299D-A8B6-4F4E-8627-2DE8A094EF35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94564" name="Picture 2">
            <a:extLst>
              <a:ext uri="{FF2B5EF4-FFF2-40B4-BE49-F238E27FC236}">
                <a16:creationId xmlns:a16="http://schemas.microsoft.com/office/drawing/2014/main" id="{590FF8A7-9C7C-B9DF-0616-5DBBFD67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5" name="Content Placeholder 5">
            <a:extLst>
              <a:ext uri="{FF2B5EF4-FFF2-40B4-BE49-F238E27FC236}">
                <a16:creationId xmlns:a16="http://schemas.microsoft.com/office/drawing/2014/main" id="{3A40312D-1555-D437-3060-1D9123916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13" y="1228725"/>
            <a:ext cx="3722687" cy="4835525"/>
          </a:xfr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AFF99A-17DA-CE89-CC65-B99B79452585}"/>
              </a:ext>
            </a:extLst>
          </p:cNvPr>
          <p:cNvSpPr txBox="1">
            <a:spLocks/>
          </p:cNvSpPr>
          <p:nvPr/>
        </p:nvSpPr>
        <p:spPr>
          <a:xfrm>
            <a:off x="617538" y="1011238"/>
            <a:ext cx="2530475" cy="21431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1350" b="1" dirty="0">
                <a:solidFill>
                  <a:srgbClr val="4472C4"/>
                </a:solidFill>
              </a:rPr>
              <a:t>Official card review results</a:t>
            </a:r>
          </a:p>
        </p:txBody>
      </p:sp>
      <p:pic>
        <p:nvPicPr>
          <p:cNvPr id="194567" name="Picture 11">
            <a:extLst>
              <a:ext uri="{FF2B5EF4-FFF2-40B4-BE49-F238E27FC236}">
                <a16:creationId xmlns:a16="http://schemas.microsoft.com/office/drawing/2014/main" id="{46BDDE0D-8EBD-C611-6ED7-517F798F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9"/>
          <a:stretch>
            <a:fillRect/>
          </a:stretch>
        </p:blipFill>
        <p:spPr bwMode="auto">
          <a:xfrm>
            <a:off x="4833938" y="1225550"/>
            <a:ext cx="359568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8FE0509-C8B8-27EC-1D63-C9FAD26A1D8C}"/>
              </a:ext>
            </a:extLst>
          </p:cNvPr>
          <p:cNvSpPr txBox="1">
            <a:spLocks/>
          </p:cNvSpPr>
          <p:nvPr/>
        </p:nvSpPr>
        <p:spPr>
          <a:xfrm>
            <a:off x="5303838" y="992188"/>
            <a:ext cx="2532062" cy="214312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r>
              <a:rPr lang="en-US" sz="1350" b="1" dirty="0">
                <a:solidFill>
                  <a:srgbClr val="4472C4"/>
                </a:solidFill>
              </a:rPr>
              <a:t>Improvised card review results</a:t>
            </a:r>
          </a:p>
        </p:txBody>
      </p:sp>
      <p:pic>
        <p:nvPicPr>
          <p:cNvPr id="194569" name="Picture 1">
            <a:extLst>
              <a:ext uri="{FF2B5EF4-FFF2-40B4-BE49-F238E27FC236}">
                <a16:creationId xmlns:a16="http://schemas.microsoft.com/office/drawing/2014/main" id="{7083E180-560B-6634-AC01-B0CE0B0D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Number Placeholder 3">
            <a:extLst>
              <a:ext uri="{FF2B5EF4-FFF2-40B4-BE49-F238E27FC236}">
                <a16:creationId xmlns:a16="http://schemas.microsoft.com/office/drawing/2014/main" id="{C3B6BB4D-245D-4293-606C-9E714AE0607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CAA168-BE36-4E69-859D-009EE5BE5B53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195587" name="Title 1">
            <a:extLst>
              <a:ext uri="{FF2B5EF4-FFF2-40B4-BE49-F238E27FC236}">
                <a16:creationId xmlns:a16="http://schemas.microsoft.com/office/drawing/2014/main" id="{73A27032-A40C-2EE7-EC2C-212FF5532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9144000" cy="749300"/>
          </a:xfrm>
        </p:spPr>
        <p:txBody>
          <a:bodyPr/>
          <a:lstStyle/>
          <a:p>
            <a:r>
              <a:rPr lang="en-US" altLang="en-US" b="1"/>
              <a:t>5-Point Plan 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768B692-BE1E-D2A5-ABC2-575AF5FC30F8}"/>
              </a:ext>
            </a:extLst>
          </p:cNvPr>
          <p:cNvGraphicFramePr/>
          <p:nvPr/>
        </p:nvGraphicFramePr>
        <p:xfrm>
          <a:off x="198782" y="1042161"/>
          <a:ext cx="8799444" cy="465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5589" name="TextBox 6">
            <a:extLst>
              <a:ext uri="{FF2B5EF4-FFF2-40B4-BE49-F238E27FC236}">
                <a16:creationId xmlns:a16="http://schemas.microsoft.com/office/drawing/2014/main" id="{5A2B969B-D3DA-008D-887F-D8DA27ED9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922838"/>
            <a:ext cx="339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~2 weeks for 1 district</a:t>
            </a:r>
          </a:p>
        </p:txBody>
      </p:sp>
      <p:sp>
        <p:nvSpPr>
          <p:cNvPr id="202758" name="TextBox 7">
            <a:extLst>
              <a:ext uri="{FF2B5EF4-FFF2-40B4-BE49-F238E27FC236}">
                <a16:creationId xmlns:a16="http://schemas.microsoft.com/office/drawing/2014/main" id="{36D85DB2-2970-64B0-D1E3-3F99E0236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648325"/>
            <a:ext cx="3392488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May 2023</a:t>
            </a:r>
          </a:p>
        </p:txBody>
      </p:sp>
      <p:sp>
        <p:nvSpPr>
          <p:cNvPr id="202759" name="TextBox 8">
            <a:extLst>
              <a:ext uri="{FF2B5EF4-FFF2-40B4-BE49-F238E27FC236}">
                <a16:creationId xmlns:a16="http://schemas.microsoft.com/office/drawing/2014/main" id="{FFB29E16-5DAF-00EB-5740-46E3E05EF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5597525"/>
            <a:ext cx="33940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October 2023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6EA206-1553-6218-F7ED-897CA72DAAEB}"/>
              </a:ext>
            </a:extLst>
          </p:cNvPr>
          <p:cNvSpPr/>
          <p:nvPr/>
        </p:nvSpPr>
        <p:spPr>
          <a:xfrm>
            <a:off x="1843088" y="1060450"/>
            <a:ext cx="1695450" cy="4606925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5593" name="Picture 2">
            <a:extLst>
              <a:ext uri="{FF2B5EF4-FFF2-40B4-BE49-F238E27FC236}">
                <a16:creationId xmlns:a16="http://schemas.microsoft.com/office/drawing/2014/main" id="{0E2A126C-9EAC-DFB2-D218-2A7DF698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4" name="Picture 2">
            <a:extLst>
              <a:ext uri="{FF2B5EF4-FFF2-40B4-BE49-F238E27FC236}">
                <a16:creationId xmlns:a16="http://schemas.microsoft.com/office/drawing/2014/main" id="{9942AD39-1BA8-E65E-C406-F1A004C87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31E3-F8A1-E966-19DA-475304E1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2725" y="184150"/>
            <a:ext cx="9356725" cy="755650"/>
          </a:xfrm>
        </p:spPr>
        <p:txBody>
          <a:bodyPr/>
          <a:lstStyle/>
          <a:p>
            <a:pPr>
              <a:defRPr/>
            </a:pPr>
            <a:br>
              <a:rPr lang="en-US" b="1" dirty="0"/>
            </a:br>
            <a:r>
              <a:rPr lang="en-US" sz="4000" b="1" dirty="0"/>
              <a:t>Barriers to Vaccination from the </a:t>
            </a:r>
            <a:r>
              <a:rPr lang="en-US" sz="4000" b="1" u="sng" dirty="0"/>
              <a:t>Mother/Caregiver </a:t>
            </a:r>
            <a:r>
              <a:rPr lang="en-US" sz="4000" b="1" dirty="0"/>
              <a:t>Perspective  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  <a:latin typeface="+mn-lt"/>
              </a:rPr>
              <a:t>Point 2 of the 5 Point Plan</a:t>
            </a:r>
          </a:p>
        </p:txBody>
      </p:sp>
      <p:sp>
        <p:nvSpPr>
          <p:cNvPr id="197635" name="Content Placeholder 2">
            <a:extLst>
              <a:ext uri="{FF2B5EF4-FFF2-40B4-BE49-F238E27FC236}">
                <a16:creationId xmlns:a16="http://schemas.microsoft.com/office/drawing/2014/main" id="{A5811A16-955E-3E29-BD54-5BF7DD72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525" y="1739900"/>
            <a:ext cx="5360988" cy="4525963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u="sng"/>
              <a:t>Focused group discussion</a:t>
            </a:r>
            <a:endParaRPr lang="en-US" altLang="en-US" sz="2400" b="1"/>
          </a:p>
          <a:p>
            <a:pPr marL="914400" lvl="1" indent="-514350"/>
            <a:r>
              <a:rPr lang="en-US" altLang="en-US" sz="2400"/>
              <a:t>FGDs were conducted in 6 clusters</a:t>
            </a:r>
          </a:p>
          <a:p>
            <a:pPr marL="914400" lvl="1" indent="-514350"/>
            <a:r>
              <a:rPr lang="en-US" altLang="en-US" sz="2400"/>
              <a:t>Led by Community Development Assistants: in a trusted setting</a:t>
            </a:r>
          </a:p>
          <a:p>
            <a:pPr marL="914400" lvl="1" indent="-514350"/>
            <a:r>
              <a:rPr lang="en-US" altLang="en-US" sz="2400"/>
              <a:t>Methodology melds with WHO/UNICEF MOV guidelines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sz="2400" b="1" u="sng"/>
              <a:t>Survey</a:t>
            </a:r>
            <a:r>
              <a:rPr lang="en-US" altLang="en-US" sz="2400" b="1"/>
              <a:t> of mothers </a:t>
            </a:r>
          </a:p>
          <a:p>
            <a:pPr marL="914400" lvl="1" indent="-514350"/>
            <a:r>
              <a:rPr lang="en-US" altLang="en-US" sz="2400"/>
              <a:t>Total of 20 interviewers were used</a:t>
            </a:r>
          </a:p>
          <a:p>
            <a:pPr marL="914400" lvl="1" indent="-514350"/>
            <a:r>
              <a:rPr lang="en-US" altLang="en-US" sz="2400"/>
              <a:t>Senior Red Cross volunteers and Teachers</a:t>
            </a:r>
          </a:p>
        </p:txBody>
      </p:sp>
      <p:sp>
        <p:nvSpPr>
          <p:cNvPr id="197636" name="Slide Number Placeholder 3">
            <a:extLst>
              <a:ext uri="{FF2B5EF4-FFF2-40B4-BE49-F238E27FC236}">
                <a16:creationId xmlns:a16="http://schemas.microsoft.com/office/drawing/2014/main" id="{3CA18EBF-BD69-B5A0-2E29-61309A09F9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868ECB-4EF7-4295-828C-AED0CA9052BC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205829" name="Picture 4">
            <a:extLst>
              <a:ext uri="{FF2B5EF4-FFF2-40B4-BE49-F238E27FC236}">
                <a16:creationId xmlns:a16="http://schemas.microsoft.com/office/drawing/2014/main" id="{029C3DA9-9523-B945-DB6C-238E5306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2997"/>
          <a:stretch>
            <a:fillRect/>
          </a:stretch>
        </p:blipFill>
        <p:spPr bwMode="auto">
          <a:xfrm>
            <a:off x="5624513" y="1788318"/>
            <a:ext cx="3394075" cy="2214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7638" name="Picture 2">
            <a:extLst>
              <a:ext uri="{FF2B5EF4-FFF2-40B4-BE49-F238E27FC236}">
                <a16:creationId xmlns:a16="http://schemas.microsoft.com/office/drawing/2014/main" id="{2C41A23D-5FC3-105C-4F5B-D8C2D3F0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3">
            <a:extLst>
              <a:ext uri="{FF2B5EF4-FFF2-40B4-BE49-F238E27FC236}">
                <a16:creationId xmlns:a16="http://schemas.microsoft.com/office/drawing/2014/main" id="{975F1B83-641D-1CB7-1920-862DEFFC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051300"/>
            <a:ext cx="3632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0" name="Picture 2">
            <a:extLst>
              <a:ext uri="{FF2B5EF4-FFF2-40B4-BE49-F238E27FC236}">
                <a16:creationId xmlns:a16="http://schemas.microsoft.com/office/drawing/2014/main" id="{F076DDF0-F0EC-195F-DA38-F2DA473CD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Number Placeholder 4">
            <a:extLst>
              <a:ext uri="{FF2B5EF4-FFF2-40B4-BE49-F238E27FC236}">
                <a16:creationId xmlns:a16="http://schemas.microsoft.com/office/drawing/2014/main" id="{80CF7FA7-6A78-D27D-85BC-BDD4048256C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2DB5F1-B4B1-46F8-BCC0-D100E4FC036D}" type="slidenum">
              <a:rPr lang="en-US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50F24A-68F8-E659-FDF9-371C6CC08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190500"/>
            <a:ext cx="8410575" cy="874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sz="4000" b="1" dirty="0"/>
            </a:br>
            <a:r>
              <a:rPr lang="en-US" sz="4000" b="1" dirty="0"/>
              <a:t>Barriers to vaccination from the health worker/mother/caregiver perspective  </a:t>
            </a:r>
            <a:br>
              <a:rPr lang="en-US" b="1" dirty="0"/>
            </a:br>
            <a:r>
              <a:rPr lang="en-US" sz="3100" b="1" dirty="0">
                <a:solidFill>
                  <a:srgbClr val="FF0000"/>
                </a:solidFill>
              </a:rPr>
              <a:t>Point 2: Key queries in the </a:t>
            </a:r>
            <a:r>
              <a:rPr lang="en-US" sz="3100" b="1" u="sng" dirty="0">
                <a:solidFill>
                  <a:srgbClr val="FF0000"/>
                </a:solidFill>
              </a:rPr>
              <a:t>Health Facility </a:t>
            </a:r>
            <a:r>
              <a:rPr lang="en-US" sz="3100" b="1" dirty="0">
                <a:solidFill>
                  <a:srgbClr val="FF0000"/>
                </a:solidFill>
              </a:rPr>
              <a:t>Interview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1FBC5D-13F2-E388-843B-F60D16932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963" y="1600200"/>
            <a:ext cx="5373687" cy="40735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Health Facility-related Barriers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Long wait times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Stock-outs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Fixed sites </a:t>
            </a:r>
            <a:r>
              <a:rPr lang="mr-IN" sz="1400" b="1" dirty="0">
                <a:solidFill>
                  <a:prstClr val="black"/>
                </a:solidFill>
              </a:rPr>
              <a:t>–</a:t>
            </a:r>
            <a:r>
              <a:rPr lang="en-US" sz="1400" b="1" dirty="0">
                <a:solidFill>
                  <a:prstClr val="black"/>
                </a:solidFill>
              </a:rPr>
              <a:t> not convenient or consistent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Outreach - not convenient or consistent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Poor defaulter tracking 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Do not vaccinate older (eligible) child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Do not vaccinate because of wastage associated with multi-dose vials  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srgbClr val="000000"/>
                </a:solidFill>
              </a:rPr>
              <a:t>Do not vaccinate mildly ill or missing card 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Missed opportunity </a:t>
            </a:r>
            <a:r>
              <a:rPr lang="mr-IN" sz="1400" b="1" dirty="0">
                <a:solidFill>
                  <a:prstClr val="black"/>
                </a:solidFill>
              </a:rPr>
              <a:t>–</a:t>
            </a:r>
            <a:r>
              <a:rPr lang="en-US" sz="1400" b="1" dirty="0">
                <a:solidFill>
                  <a:prstClr val="black"/>
                </a:solidFill>
              </a:rPr>
              <a:t> do not check for missed vaccines or refer eligible child to EPI clinic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Costs - charges a fee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471CEA-986D-A0C2-21E4-1843BC31B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4738" y="1600200"/>
            <a:ext cx="4071937" cy="38481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Mother/Caregiver-related Barriers</a:t>
            </a: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Not aware of vaccine/services 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Hesitant/afraid of vaccine side effects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Lack of trust in HF /do not feel welcome or comfortable at facility 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Social or political barriers 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marL="166688" indent="-166688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</a:rPr>
              <a:t>Costs </a:t>
            </a:r>
            <a:r>
              <a:rPr lang="mr-IN" sz="1400" b="1" dirty="0">
                <a:solidFill>
                  <a:prstClr val="black"/>
                </a:solidFill>
              </a:rPr>
              <a:t>–</a:t>
            </a:r>
            <a:r>
              <a:rPr lang="en-US" sz="1400" b="1" dirty="0">
                <a:solidFill>
                  <a:prstClr val="black"/>
                </a:solidFill>
              </a:rPr>
              <a:t> transportation, missing work 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endParaRPr lang="en-US" sz="1400" b="1" dirty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63DDF6F8-4B62-D791-593E-80410756D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32" y="4318318"/>
            <a:ext cx="2624031" cy="1748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9687" name="Picture 9">
            <a:extLst>
              <a:ext uri="{FF2B5EF4-FFF2-40B4-BE49-F238E27FC236}">
                <a16:creationId xmlns:a16="http://schemas.microsoft.com/office/drawing/2014/main" id="{B334E13B-B736-B1B1-D943-E21E87BC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8" name="Picture 1">
            <a:extLst>
              <a:ext uri="{FF2B5EF4-FFF2-40B4-BE49-F238E27FC236}">
                <a16:creationId xmlns:a16="http://schemas.microsoft.com/office/drawing/2014/main" id="{E7F98B2A-FF8B-F75F-0A70-F9FCCCCE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1">
            <a:extLst>
              <a:ext uri="{FF2B5EF4-FFF2-40B4-BE49-F238E27FC236}">
                <a16:creationId xmlns:a16="http://schemas.microsoft.com/office/drawing/2014/main" id="{7A1817C9-17BA-844F-5532-B7A48E7AA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534988"/>
            <a:ext cx="8229600" cy="755650"/>
          </a:xfrm>
        </p:spPr>
        <p:txBody>
          <a:bodyPr/>
          <a:lstStyle/>
          <a:p>
            <a:r>
              <a:rPr lang="en-US" altLang="en-US" b="1"/>
              <a:t>5-Point Plan Objectives</a:t>
            </a:r>
          </a:p>
        </p:txBody>
      </p:sp>
      <p:sp>
        <p:nvSpPr>
          <p:cNvPr id="169987" name="Content Placeholder 2">
            <a:extLst>
              <a:ext uri="{FF2B5EF4-FFF2-40B4-BE49-F238E27FC236}">
                <a16:creationId xmlns:a16="http://schemas.microsoft.com/office/drawing/2014/main" id="{A945FAEE-9152-3E76-3670-ACA649C8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2263"/>
            <a:ext cx="8515350" cy="4525962"/>
          </a:xfrm>
        </p:spPr>
        <p:txBody>
          <a:bodyPr/>
          <a:lstStyle/>
          <a:p>
            <a:r>
              <a:rPr lang="en-US" altLang="en-US"/>
              <a:t>Mobilize Community-Based Volunteers (CBVs) &amp; communities in a district to identify </a:t>
            </a:r>
            <a:r>
              <a:rPr lang="en-US" altLang="en-US" i="1" u="sng"/>
              <a:t>clusters of children who do not have a  vaccination record and/or are zero-dose or under-vaccinated </a:t>
            </a:r>
            <a:r>
              <a:rPr lang="en-US" altLang="en-US"/>
              <a:t>and determine the reasons why; and to engage partners to rectify the reasons in a sustainable manner for future generations. </a:t>
            </a:r>
          </a:p>
        </p:txBody>
      </p:sp>
      <p:sp>
        <p:nvSpPr>
          <p:cNvPr id="169988" name="Slide Number Placeholder 3">
            <a:extLst>
              <a:ext uri="{FF2B5EF4-FFF2-40B4-BE49-F238E27FC236}">
                <a16:creationId xmlns:a16="http://schemas.microsoft.com/office/drawing/2014/main" id="{BCB194B0-FE47-8C30-33FC-0BEC12F5E2A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49F0FA-BB47-4936-BDE3-AC610817B9DD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69989" name="Picture 2">
            <a:extLst>
              <a:ext uri="{FF2B5EF4-FFF2-40B4-BE49-F238E27FC236}">
                <a16:creationId xmlns:a16="http://schemas.microsoft.com/office/drawing/2014/main" id="{03E9DA7F-C2B1-10FA-8BC5-A5DA0592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1">
            <a:extLst>
              <a:ext uri="{FF2B5EF4-FFF2-40B4-BE49-F238E27FC236}">
                <a16:creationId xmlns:a16="http://schemas.microsoft.com/office/drawing/2014/main" id="{390034E2-D9AF-BDEE-D908-AB1C590D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Number Placeholder 3">
            <a:extLst>
              <a:ext uri="{FF2B5EF4-FFF2-40B4-BE49-F238E27FC236}">
                <a16:creationId xmlns:a16="http://schemas.microsoft.com/office/drawing/2014/main" id="{65BF826D-5BB8-E48A-C60C-E0D1BC2C8A7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C503D9-8A81-4364-BC2F-D78D974C5664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201731" name="Title 1">
            <a:extLst>
              <a:ext uri="{FF2B5EF4-FFF2-40B4-BE49-F238E27FC236}">
                <a16:creationId xmlns:a16="http://schemas.microsoft.com/office/drawing/2014/main" id="{C1B168EE-B36F-1215-F869-52416F59D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9144000" cy="749300"/>
          </a:xfrm>
        </p:spPr>
        <p:txBody>
          <a:bodyPr/>
          <a:lstStyle/>
          <a:p>
            <a:r>
              <a:rPr lang="en-US" altLang="en-US" b="1"/>
              <a:t>5-Point Plan 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C997E55-BF95-0E0C-E1E2-27D3356F024A}"/>
              </a:ext>
            </a:extLst>
          </p:cNvPr>
          <p:cNvGraphicFramePr/>
          <p:nvPr/>
        </p:nvGraphicFramePr>
        <p:xfrm>
          <a:off x="198782" y="1042161"/>
          <a:ext cx="8799444" cy="465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1733" name="TextBox 6">
            <a:extLst>
              <a:ext uri="{FF2B5EF4-FFF2-40B4-BE49-F238E27FC236}">
                <a16:creationId xmlns:a16="http://schemas.microsoft.com/office/drawing/2014/main" id="{DF80CB27-6285-0034-AAC6-A7B14F179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922838"/>
            <a:ext cx="339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~2 weeks for 1 district</a:t>
            </a:r>
          </a:p>
        </p:txBody>
      </p:sp>
      <p:sp>
        <p:nvSpPr>
          <p:cNvPr id="208902" name="TextBox 7">
            <a:extLst>
              <a:ext uri="{FF2B5EF4-FFF2-40B4-BE49-F238E27FC236}">
                <a16:creationId xmlns:a16="http://schemas.microsoft.com/office/drawing/2014/main" id="{7FB85AD3-5748-2D2C-0FBB-26AAE2E6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648325"/>
            <a:ext cx="3392488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May 2023</a:t>
            </a:r>
          </a:p>
        </p:txBody>
      </p:sp>
      <p:sp>
        <p:nvSpPr>
          <p:cNvPr id="208903" name="TextBox 8">
            <a:extLst>
              <a:ext uri="{FF2B5EF4-FFF2-40B4-BE49-F238E27FC236}">
                <a16:creationId xmlns:a16="http://schemas.microsoft.com/office/drawing/2014/main" id="{678F8B59-0ABE-1E9B-4DC4-B62F2DB78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5597525"/>
            <a:ext cx="30861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October 2023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D3EBCA-D71E-8F97-135E-47B63D14CF3C}"/>
              </a:ext>
            </a:extLst>
          </p:cNvPr>
          <p:cNvSpPr/>
          <p:nvPr/>
        </p:nvSpPr>
        <p:spPr>
          <a:xfrm>
            <a:off x="3749675" y="1041400"/>
            <a:ext cx="1697038" cy="4606925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1737" name="Picture 2">
            <a:extLst>
              <a:ext uri="{FF2B5EF4-FFF2-40B4-BE49-F238E27FC236}">
                <a16:creationId xmlns:a16="http://schemas.microsoft.com/office/drawing/2014/main" id="{421C7D28-9F76-60E6-F3CC-66BC7B20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2">
            <a:extLst>
              <a:ext uri="{FF2B5EF4-FFF2-40B4-BE49-F238E27FC236}">
                <a16:creationId xmlns:a16="http://schemas.microsoft.com/office/drawing/2014/main" id="{19F90CD4-773C-0296-2DDA-E6B69913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>
            <a:extLst>
              <a:ext uri="{FF2B5EF4-FFF2-40B4-BE49-F238E27FC236}">
                <a16:creationId xmlns:a16="http://schemas.microsoft.com/office/drawing/2014/main" id="{0DCA58E7-6640-FDAD-D710-B88804808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4212"/>
          </a:xfrm>
        </p:spPr>
        <p:txBody>
          <a:bodyPr/>
          <a:lstStyle/>
          <a:p>
            <a:r>
              <a:rPr lang="en-US" altLang="en-US" b="1"/>
              <a:t>Summary of Barriers</a:t>
            </a:r>
          </a:p>
        </p:txBody>
      </p:sp>
      <p:sp>
        <p:nvSpPr>
          <p:cNvPr id="203779" name="Slide Number Placeholder 6">
            <a:extLst>
              <a:ext uri="{FF2B5EF4-FFF2-40B4-BE49-F238E27FC236}">
                <a16:creationId xmlns:a16="http://schemas.microsoft.com/office/drawing/2014/main" id="{9C887D33-7E80-D2C2-9D27-745BAF13651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87CE1E-87FA-4432-9902-CA9107B87EDB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203780" name="Title 1">
            <a:extLst>
              <a:ext uri="{FF2B5EF4-FFF2-40B4-BE49-F238E27FC236}">
                <a16:creationId xmlns:a16="http://schemas.microsoft.com/office/drawing/2014/main" id="{16000B39-C62C-681A-0947-D1024ABB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188" y="1066800"/>
            <a:ext cx="1497012" cy="414338"/>
          </a:xfrm>
        </p:spPr>
        <p:txBody>
          <a:bodyPr/>
          <a:lstStyle/>
          <a:p>
            <a:r>
              <a:rPr lang="en-US" altLang="en-US"/>
              <a:t>Point 1</a:t>
            </a:r>
          </a:p>
        </p:txBody>
      </p:sp>
      <p:sp>
        <p:nvSpPr>
          <p:cNvPr id="203781" name="Title 1">
            <a:extLst>
              <a:ext uri="{FF2B5EF4-FFF2-40B4-BE49-F238E27FC236}">
                <a16:creationId xmlns:a16="http://schemas.microsoft.com/office/drawing/2014/main" id="{64482509-1E34-2B6D-B2AB-5429204A32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73700" y="1071563"/>
            <a:ext cx="1641475" cy="304800"/>
          </a:xfrm>
          <a:noFill/>
        </p:spPr>
        <p:txBody>
          <a:bodyPr lIns="68580" tIns="34290" rIns="68580" bIns="34290"/>
          <a:lstStyle/>
          <a:p>
            <a:pPr defTabSz="685800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Point 2</a:t>
            </a:r>
          </a:p>
        </p:txBody>
      </p:sp>
      <p:pic>
        <p:nvPicPr>
          <p:cNvPr id="203782" name="Picture 12">
            <a:extLst>
              <a:ext uri="{FF2B5EF4-FFF2-40B4-BE49-F238E27FC236}">
                <a16:creationId xmlns:a16="http://schemas.microsoft.com/office/drawing/2014/main" id="{FBF521D8-5DD9-B805-E6D3-340BB7E2723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r="5705"/>
          <a:stretch>
            <a:fillRect/>
          </a:stretch>
        </p:blipFill>
        <p:spPr>
          <a:xfrm>
            <a:off x="457200" y="1530350"/>
            <a:ext cx="3036888" cy="2039938"/>
          </a:xfrm>
          <a:noFill/>
        </p:spPr>
      </p:pic>
      <p:pic>
        <p:nvPicPr>
          <p:cNvPr id="203783" name="Picture 1">
            <a:extLst>
              <a:ext uri="{FF2B5EF4-FFF2-40B4-BE49-F238E27FC236}">
                <a16:creationId xmlns:a16="http://schemas.microsoft.com/office/drawing/2014/main" id="{FE5B0701-D64A-4FCF-28BB-F75F9AEF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4"/>
          <a:stretch>
            <a:fillRect/>
          </a:stretch>
        </p:blipFill>
        <p:spPr bwMode="auto">
          <a:xfrm>
            <a:off x="438150" y="3429000"/>
            <a:ext cx="355758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22562A4C-2C64-C675-9BFB-055AD24FD6E5}"/>
              </a:ext>
            </a:extLst>
          </p:cNvPr>
          <p:cNvGraphicFramePr>
            <a:graphicFrameLocks noGrp="1"/>
          </p:cNvGraphicFramePr>
          <p:nvPr/>
        </p:nvGraphicFramePr>
        <p:xfrm>
          <a:off x="4241800" y="1484313"/>
          <a:ext cx="4668838" cy="3536950"/>
        </p:xfrm>
        <a:graphic>
          <a:graphicData uri="http://schemas.openxmlformats.org/drawingml/2006/table">
            <a:tbl>
              <a:tblPr/>
              <a:tblGrid>
                <a:gridCol w="135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198">
                <a:tc gridSpan="2"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Mother/Father/Caregiver Reasons</a:t>
                      </a:r>
                    </a:p>
                  </a:txBody>
                  <a:tcPr marL="0" marR="0" marT="9525" marB="9525" anchor="ctr" horzOverflow="overflow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Health Care Worker Reasons</a:t>
                      </a:r>
                    </a:p>
                  </a:txBody>
                  <a:tcPr marL="0" marR="0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798">
                <a:tc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One on One Interviews</a:t>
                      </a:r>
                    </a:p>
                  </a:txBody>
                  <a:tcPr marL="0" marR="0" marT="9525" marB="9525" anchor="ctr" horzOverflow="overflow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Focus Group Discussion</a:t>
                      </a:r>
                    </a:p>
                  </a:txBody>
                  <a:tcPr marL="0" marR="0" marT="9525" marB="952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5"/>
                    </a:solidFill>
                  </a:tcPr>
                </a:tc>
                <a:tc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Service Delivery Practices that Lead to Unvaccinated Children</a:t>
                      </a:r>
                    </a:p>
                  </a:txBody>
                  <a:tcPr marL="0" marR="0" marT="9525" marB="9525" anchor="ctr" horzOverflow="overflow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C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5406">
                <a:tc>
                  <a:txBody>
                    <a:bodyPr/>
                    <a:lstStyle>
                      <a:lvl1pPr marL="635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1. Too busy to take child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2. Forgot child needed vaccination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3. Long wait time for vaccination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4. Bad staff attitude</a:t>
                      </a: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" marB="9525" horzOverflow="overflow">
                    <a:lnL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406400" indent="-3429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 defTabSz="6858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defTabSz="6858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Vaccine stock-outs/unavailability</a:t>
                      </a:r>
                    </a:p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Caregiver too busy</a:t>
                      </a:r>
                    </a:p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Confusion over when vaccines are due</a:t>
                      </a:r>
                    </a:p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Distance to clinic </a:t>
                      </a:r>
                    </a:p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Myths and misconceptions</a:t>
                      </a:r>
                    </a:p>
                    <a:p>
                      <a:pPr marL="406400" marR="0" lvl="0" indent="-34290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</a:rPr>
                        <a:t>Caregiver complacency</a:t>
                      </a:r>
                    </a:p>
                  </a:txBody>
                  <a:tcPr marL="0" marR="0" marT="9525" marB="952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6350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buFont typeface="Arial" panose="020B0604020202020204" pitchFamily="34" charset="0"/>
                        <a:defRPr sz="11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buFont typeface="Arial" panose="020B0604020202020204" pitchFamily="34" charset="0"/>
                        <a:defRPr sz="10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900">
                          <a:solidFill>
                            <a:schemeClr val="tx1"/>
                          </a:solidFill>
                          <a:latin typeface="Arial Nova" panose="020B0504020202020204" pitchFamily="34" charset="0"/>
                        </a:defRPr>
                      </a:lvl9pPr>
                    </a:lstStyle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1. Vaccine stock-outs (100%)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2. Do not vaccinate up to maximum age for Penta (86%)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3. Inadequate defaulter tracing (71%)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4. Do not always open multi-dose vials (55%)</a:t>
                      </a:r>
                      <a:b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</a:b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  <a:cs typeface="Arial" panose="020B0604020202020204" pitchFamily="34" charset="0"/>
                          <a:sym typeface="Arial Nova" panose="020B0504020202020204" pitchFamily="34" charset="0"/>
                        </a:rPr>
                        <a:t>5. Wait times over 20 minutes (50%)</a:t>
                      </a:r>
                    </a:p>
                    <a:p>
                      <a:pPr marL="635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ova" panose="020B05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9525" marB="9525" horzOverflow="overflow">
                    <a:lnL>
                      <a:noFill/>
                    </a:lnL>
                    <a:lnR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 Box 4">
            <a:extLst>
              <a:ext uri="{FF2B5EF4-FFF2-40B4-BE49-F238E27FC236}">
                <a16:creationId xmlns:a16="http://schemas.microsoft.com/office/drawing/2014/main" id="{E8AFBBDD-DB97-0DC0-388A-82E25B877B31}"/>
              </a:ext>
            </a:extLst>
          </p:cNvPr>
          <p:cNvSpPr txBox="1"/>
          <p:nvPr/>
        </p:nvSpPr>
        <p:spPr>
          <a:xfrm>
            <a:off x="4241800" y="5222875"/>
            <a:ext cx="186690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cs typeface="+mn-cs"/>
              </a:rPr>
              <a:t>Lack of training on RI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8CE3AF10-C1A7-DB14-7273-EF7FE3A2C79A}"/>
              </a:ext>
            </a:extLst>
          </p:cNvPr>
          <p:cNvSpPr txBox="1"/>
          <p:nvPr/>
        </p:nvSpPr>
        <p:spPr>
          <a:xfrm>
            <a:off x="5943600" y="5237163"/>
            <a:ext cx="2789238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cs typeface="+mn-cs"/>
              </a:rPr>
              <a:t>Lack of Home-based Health Records</a:t>
            </a:r>
          </a:p>
        </p:txBody>
      </p:sp>
      <p:pic>
        <p:nvPicPr>
          <p:cNvPr id="203801" name="Picture 14">
            <a:extLst>
              <a:ext uri="{FF2B5EF4-FFF2-40B4-BE49-F238E27FC236}">
                <a16:creationId xmlns:a16="http://schemas.microsoft.com/office/drawing/2014/main" id="{D4750D7D-831A-24B6-CA57-F3A4320F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802" name="Picture 1">
            <a:extLst>
              <a:ext uri="{FF2B5EF4-FFF2-40B4-BE49-F238E27FC236}">
                <a16:creationId xmlns:a16="http://schemas.microsoft.com/office/drawing/2014/main" id="{AE290859-1706-A54C-50F7-DFD62124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Number Placeholder 4">
            <a:extLst>
              <a:ext uri="{FF2B5EF4-FFF2-40B4-BE49-F238E27FC236}">
                <a16:creationId xmlns:a16="http://schemas.microsoft.com/office/drawing/2014/main" id="{EA94E472-FEBE-E426-381E-682F556D6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A66AB1-84ED-4CD8-97A3-007109E27324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96C5C0-8FC8-A64B-7604-5747A5F8BAB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457200" y="1343025"/>
            <a:ext cx="3008313" cy="461963"/>
          </a:xfr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dirty="0">
                <a:latin typeface="+mj-lt"/>
                <a:cs typeface="+mj-cs"/>
              </a:rPr>
              <a:t>Coordination Meeting</a:t>
            </a:r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20EF071-2CA9-11B8-8C96-902796A83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2"/>
          <a:stretch/>
        </p:blipFill>
        <p:spPr>
          <a:xfrm>
            <a:off x="354207" y="2026795"/>
            <a:ext cx="3691699" cy="3316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642D90A5-0E91-61BF-E9A5-E2A7B626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2084388"/>
            <a:ext cx="3690938" cy="22479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+mn-lt"/>
              </a:rPr>
              <a:t>MoH, WHO, UNICEF, GAVI, USAID, CIDRZ, CHAZ, &amp; other Partners to take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latin typeface="+mn-lt"/>
              </a:rPr>
              <a:t>ACTION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28D026-8D69-4D58-2AE8-AF7C9BF9911B}"/>
              </a:ext>
            </a:extLst>
          </p:cNvPr>
          <p:cNvCxnSpPr>
            <a:cxnSpLocks/>
          </p:cNvCxnSpPr>
          <p:nvPr/>
        </p:nvCxnSpPr>
        <p:spPr>
          <a:xfrm flipV="1">
            <a:off x="4230688" y="3087688"/>
            <a:ext cx="950912" cy="68262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31" name="Title 1">
            <a:extLst>
              <a:ext uri="{FF2B5EF4-FFF2-40B4-BE49-F238E27FC236}">
                <a16:creationId xmlns:a16="http://schemas.microsoft.com/office/drawing/2014/main" id="{ADD17F8B-4C63-CB9F-54AA-A9FC8D622A87}"/>
              </a:ext>
            </a:extLst>
          </p:cNvPr>
          <p:cNvSpPr txBox="1">
            <a:spLocks/>
          </p:cNvSpPr>
          <p:nvPr/>
        </p:nvSpPr>
        <p:spPr bwMode="auto">
          <a:xfrm>
            <a:off x="477838" y="584200"/>
            <a:ext cx="8229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Point 3: RC relays collated information to MoH and Partners, who act to rectify problems</a:t>
            </a:r>
          </a:p>
        </p:txBody>
      </p:sp>
      <p:pic>
        <p:nvPicPr>
          <p:cNvPr id="205832" name="Picture 15">
            <a:extLst>
              <a:ext uri="{FF2B5EF4-FFF2-40B4-BE49-F238E27FC236}">
                <a16:creationId xmlns:a16="http://schemas.microsoft.com/office/drawing/2014/main" id="{3A92FD6A-C161-2D82-6AF0-8EDF3284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1">
            <a:extLst>
              <a:ext uri="{FF2B5EF4-FFF2-40B4-BE49-F238E27FC236}">
                <a16:creationId xmlns:a16="http://schemas.microsoft.com/office/drawing/2014/main" id="{3EAA69CC-AF0A-B42B-1164-EC998C33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Number Placeholder 3">
            <a:extLst>
              <a:ext uri="{FF2B5EF4-FFF2-40B4-BE49-F238E27FC236}">
                <a16:creationId xmlns:a16="http://schemas.microsoft.com/office/drawing/2014/main" id="{F034C5AB-EBAD-B217-4E4F-BACA221C23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2B2C6D-A89A-4685-BB4F-6B2F43822769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207875" name="Title 1">
            <a:extLst>
              <a:ext uri="{FF2B5EF4-FFF2-40B4-BE49-F238E27FC236}">
                <a16:creationId xmlns:a16="http://schemas.microsoft.com/office/drawing/2014/main" id="{F66097F7-87B8-52DC-41E0-6BDB6165D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4375"/>
          </a:xfrm>
        </p:spPr>
        <p:txBody>
          <a:bodyPr/>
          <a:lstStyle/>
          <a:p>
            <a:r>
              <a:rPr lang="en-US" altLang="en-US" b="1"/>
              <a:t>Actions to rectify the barriers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52781C-9F94-AEF2-351A-3357AE519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1168400"/>
            <a:ext cx="8229600" cy="452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dirty="0"/>
              <a:t>USAID Momentum committed to support delivery of vaccines and outreaches to the hard-to-reach HFs.</a:t>
            </a:r>
          </a:p>
          <a:p>
            <a:pPr>
              <a:defRPr/>
            </a:pPr>
            <a:r>
              <a:rPr lang="en-US" altLang="en-US" sz="2800" dirty="0"/>
              <a:t>Jesus Care Ministries committed to train the Health Care workers in 17 poorly performing HFs.</a:t>
            </a:r>
          </a:p>
          <a:p>
            <a:pPr>
              <a:defRPr/>
            </a:pPr>
            <a:r>
              <a:rPr lang="en-US" altLang="en-US" sz="2800" dirty="0"/>
              <a:t>Zambia Red Cross and SUNTAI committed to provide a total of 30,000 and 3,200 immunization cards respectively</a:t>
            </a:r>
          </a:p>
          <a:p>
            <a:pPr>
              <a:defRPr/>
            </a:pPr>
            <a:r>
              <a:rPr lang="en-US" altLang="en-US" sz="2800" dirty="0"/>
              <a:t>Creation of WhatsApp group by MoH for weekly vaccines stock taking and reporting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207877" name="Picture 6">
            <a:extLst>
              <a:ext uri="{FF2B5EF4-FFF2-40B4-BE49-F238E27FC236}">
                <a16:creationId xmlns:a16="http://schemas.microsoft.com/office/drawing/2014/main" id="{07D2611B-456D-C9E0-731F-3FE66EEE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Picture 1">
            <a:extLst>
              <a:ext uri="{FF2B5EF4-FFF2-40B4-BE49-F238E27FC236}">
                <a16:creationId xmlns:a16="http://schemas.microsoft.com/office/drawing/2014/main" id="{9A66A772-55DA-8D2A-C31C-E2614619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Number Placeholder 3">
            <a:extLst>
              <a:ext uri="{FF2B5EF4-FFF2-40B4-BE49-F238E27FC236}">
                <a16:creationId xmlns:a16="http://schemas.microsoft.com/office/drawing/2014/main" id="{F95C6CF7-74AA-A3D8-E8AD-02E77901076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F3C0FF-0107-4600-8A31-AC3F38556E86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209923" name="Title 1">
            <a:extLst>
              <a:ext uri="{FF2B5EF4-FFF2-40B4-BE49-F238E27FC236}">
                <a16:creationId xmlns:a16="http://schemas.microsoft.com/office/drawing/2014/main" id="{FFEBCE2C-6091-0B9F-DDA3-1EE4647DD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9144000" cy="749300"/>
          </a:xfrm>
        </p:spPr>
        <p:txBody>
          <a:bodyPr/>
          <a:lstStyle/>
          <a:p>
            <a:r>
              <a:rPr lang="en-US" altLang="en-US" b="1"/>
              <a:t>5-Point Plan 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492B22F-96B3-3F54-C65B-6E294C15FA30}"/>
              </a:ext>
            </a:extLst>
          </p:cNvPr>
          <p:cNvGraphicFramePr/>
          <p:nvPr/>
        </p:nvGraphicFramePr>
        <p:xfrm>
          <a:off x="198782" y="1042161"/>
          <a:ext cx="8799444" cy="465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9925" name="TextBox 6">
            <a:extLst>
              <a:ext uri="{FF2B5EF4-FFF2-40B4-BE49-F238E27FC236}">
                <a16:creationId xmlns:a16="http://schemas.microsoft.com/office/drawing/2014/main" id="{90E7C73A-F6F9-243F-26A1-1BDF0FB97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922838"/>
            <a:ext cx="339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~2 weeks for 1 district</a:t>
            </a:r>
          </a:p>
        </p:txBody>
      </p:sp>
      <p:sp>
        <p:nvSpPr>
          <p:cNvPr id="215046" name="TextBox 7">
            <a:extLst>
              <a:ext uri="{FF2B5EF4-FFF2-40B4-BE49-F238E27FC236}">
                <a16:creationId xmlns:a16="http://schemas.microsoft.com/office/drawing/2014/main" id="{A0DE3A63-686B-01A5-7BC7-2D2B266E2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648325"/>
            <a:ext cx="3392488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May 2023</a:t>
            </a:r>
          </a:p>
        </p:txBody>
      </p:sp>
      <p:sp>
        <p:nvSpPr>
          <p:cNvPr id="215047" name="TextBox 8">
            <a:extLst>
              <a:ext uri="{FF2B5EF4-FFF2-40B4-BE49-F238E27FC236}">
                <a16:creationId xmlns:a16="http://schemas.microsoft.com/office/drawing/2014/main" id="{0F2A8008-9D76-4169-70B5-A1F32E9E1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963" y="5597525"/>
            <a:ext cx="339407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Oct 2023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FD4F01-B594-1E66-9E0F-A13184B857A2}"/>
              </a:ext>
            </a:extLst>
          </p:cNvPr>
          <p:cNvSpPr/>
          <p:nvPr/>
        </p:nvSpPr>
        <p:spPr>
          <a:xfrm>
            <a:off x="5459413" y="1016000"/>
            <a:ext cx="1768475" cy="4657725"/>
          </a:xfrm>
          <a:prstGeom prst="round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5049" name="TextBox 8">
            <a:extLst>
              <a:ext uri="{FF2B5EF4-FFF2-40B4-BE49-F238E27FC236}">
                <a16:creationId xmlns:a16="http://schemas.microsoft.com/office/drawing/2014/main" id="{A48CDFB0-FBD7-7B00-A632-34C60149D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5621338"/>
            <a:ext cx="3394075" cy="463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+mn-lt"/>
              </a:rPr>
              <a:t>May 2024</a:t>
            </a:r>
          </a:p>
        </p:txBody>
      </p:sp>
      <p:pic>
        <p:nvPicPr>
          <p:cNvPr id="209930" name="Picture 2">
            <a:extLst>
              <a:ext uri="{FF2B5EF4-FFF2-40B4-BE49-F238E27FC236}">
                <a16:creationId xmlns:a16="http://schemas.microsoft.com/office/drawing/2014/main" id="{98320065-BAD9-E886-EA30-D8B7A3C54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31" name="Picture 2">
            <a:extLst>
              <a:ext uri="{FF2B5EF4-FFF2-40B4-BE49-F238E27FC236}">
                <a16:creationId xmlns:a16="http://schemas.microsoft.com/office/drawing/2014/main" id="{1A59C257-1E1B-7837-722C-594364150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Number Placeholder 2">
            <a:extLst>
              <a:ext uri="{FF2B5EF4-FFF2-40B4-BE49-F238E27FC236}">
                <a16:creationId xmlns:a16="http://schemas.microsoft.com/office/drawing/2014/main" id="{31B74AAF-BF6C-9621-4946-D8510FC5DB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9AA56B-6AFE-4B31-900A-22695902438A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211971" name="Title 1">
            <a:extLst>
              <a:ext uri="{FF2B5EF4-FFF2-40B4-BE49-F238E27FC236}">
                <a16:creationId xmlns:a16="http://schemas.microsoft.com/office/drawing/2014/main" id="{CBD705C5-2AC2-446F-0ECC-7E58DF07E768}"/>
              </a:ext>
            </a:extLst>
          </p:cNvPr>
          <p:cNvSpPr txBox="1">
            <a:spLocks/>
          </p:cNvSpPr>
          <p:nvPr/>
        </p:nvSpPr>
        <p:spPr bwMode="auto">
          <a:xfrm>
            <a:off x="457200" y="1452563"/>
            <a:ext cx="82296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/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/>
              <a:t>Thank you!</a:t>
            </a:r>
            <a:br>
              <a:rPr lang="en-US" altLang="en-US" sz="4400" b="1"/>
            </a:br>
            <a:endParaRPr lang="en-US" altLang="en-US" sz="4400" b="1"/>
          </a:p>
        </p:txBody>
      </p:sp>
      <p:pic>
        <p:nvPicPr>
          <p:cNvPr id="211972" name="Picture 5">
            <a:extLst>
              <a:ext uri="{FF2B5EF4-FFF2-40B4-BE49-F238E27FC236}">
                <a16:creationId xmlns:a16="http://schemas.microsoft.com/office/drawing/2014/main" id="{B2770491-26DE-80BD-0240-FF9570B5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1">
            <a:extLst>
              <a:ext uri="{FF2B5EF4-FFF2-40B4-BE49-F238E27FC236}">
                <a16:creationId xmlns:a16="http://schemas.microsoft.com/office/drawing/2014/main" id="{8AAFF1DC-58CD-18C6-C305-7A6A615DA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Number Placeholder 3">
            <a:extLst>
              <a:ext uri="{FF2B5EF4-FFF2-40B4-BE49-F238E27FC236}">
                <a16:creationId xmlns:a16="http://schemas.microsoft.com/office/drawing/2014/main" id="{D5E9C15A-0700-50AC-2581-A9E744F96F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4A7C9A-B89D-47B7-9822-AF5AC06D75C2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172035" name="Title 1">
            <a:extLst>
              <a:ext uri="{FF2B5EF4-FFF2-40B4-BE49-F238E27FC236}">
                <a16:creationId xmlns:a16="http://schemas.microsoft.com/office/drawing/2014/main" id="{6F439126-0296-398E-E3F9-5F481FA3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425"/>
            <a:ext cx="9144000" cy="749300"/>
          </a:xfrm>
        </p:spPr>
        <p:txBody>
          <a:bodyPr/>
          <a:lstStyle/>
          <a:p>
            <a:r>
              <a:rPr lang="en-US" altLang="en-US" b="1"/>
              <a:t>5-Point Plan Overview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69F783-3A68-5D0A-A3C1-D64B59B4A261}"/>
              </a:ext>
            </a:extLst>
          </p:cNvPr>
          <p:cNvGraphicFramePr/>
          <p:nvPr/>
        </p:nvGraphicFramePr>
        <p:xfrm>
          <a:off x="198782" y="1042161"/>
          <a:ext cx="8799444" cy="465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2037" name="TextBox 6">
            <a:extLst>
              <a:ext uri="{FF2B5EF4-FFF2-40B4-BE49-F238E27FC236}">
                <a16:creationId xmlns:a16="http://schemas.microsoft.com/office/drawing/2014/main" id="{C7C6218F-7985-7A81-303A-05897BFD4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4922838"/>
            <a:ext cx="3392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~2 weeks for 1 district</a:t>
            </a:r>
          </a:p>
        </p:txBody>
      </p:sp>
      <p:sp>
        <p:nvSpPr>
          <p:cNvPr id="172038" name="TextBox 7">
            <a:extLst>
              <a:ext uri="{FF2B5EF4-FFF2-40B4-BE49-F238E27FC236}">
                <a16:creationId xmlns:a16="http://schemas.microsoft.com/office/drawing/2014/main" id="{24A7326A-3BE3-4E67-F363-614C1AE9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597525"/>
            <a:ext cx="3392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May 2023</a:t>
            </a:r>
          </a:p>
        </p:txBody>
      </p:sp>
      <p:sp>
        <p:nvSpPr>
          <p:cNvPr id="172039" name="TextBox 8">
            <a:extLst>
              <a:ext uri="{FF2B5EF4-FFF2-40B4-BE49-F238E27FC236}">
                <a16:creationId xmlns:a16="http://schemas.microsoft.com/office/drawing/2014/main" id="{BDF0F99E-5276-EAFF-1427-413226698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025" y="5597525"/>
            <a:ext cx="289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October 2023</a:t>
            </a:r>
          </a:p>
        </p:txBody>
      </p:sp>
      <p:sp>
        <p:nvSpPr>
          <p:cNvPr id="172040" name="TextBox 8">
            <a:extLst>
              <a:ext uri="{FF2B5EF4-FFF2-40B4-BE49-F238E27FC236}">
                <a16:creationId xmlns:a16="http://schemas.microsoft.com/office/drawing/2014/main" id="{519BEDA3-D800-A2A5-1D40-475FA771F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55975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May 2024</a:t>
            </a:r>
          </a:p>
        </p:txBody>
      </p:sp>
      <p:sp>
        <p:nvSpPr>
          <p:cNvPr id="172041" name="TextBox 8">
            <a:extLst>
              <a:ext uri="{FF2B5EF4-FFF2-40B4-BE49-F238E27FC236}">
                <a16:creationId xmlns:a16="http://schemas.microsoft.com/office/drawing/2014/main" id="{B98D8F51-607F-AAAD-FB17-A4ED6037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597525"/>
            <a:ext cx="213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May 2025</a:t>
            </a:r>
          </a:p>
        </p:txBody>
      </p:sp>
      <p:pic>
        <p:nvPicPr>
          <p:cNvPr id="172042" name="Picture 2">
            <a:extLst>
              <a:ext uri="{FF2B5EF4-FFF2-40B4-BE49-F238E27FC236}">
                <a16:creationId xmlns:a16="http://schemas.microsoft.com/office/drawing/2014/main" id="{70B9B03F-1738-24B5-47B7-36745FCF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43" name="Picture 2">
            <a:extLst>
              <a:ext uri="{FF2B5EF4-FFF2-40B4-BE49-F238E27FC236}">
                <a16:creationId xmlns:a16="http://schemas.microsoft.com/office/drawing/2014/main" id="{F6795885-34D3-EAE6-259B-9BCD0DE8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>
            <a:extLst>
              <a:ext uri="{FF2B5EF4-FFF2-40B4-BE49-F238E27FC236}">
                <a16:creationId xmlns:a16="http://schemas.microsoft.com/office/drawing/2014/main" id="{F82BCBFC-BF67-3FB0-2574-6E91371B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192088"/>
            <a:ext cx="8616950" cy="452437"/>
          </a:xfrm>
        </p:spPr>
        <p:txBody>
          <a:bodyPr/>
          <a:lstStyle/>
          <a:p>
            <a:br>
              <a:rPr lang="en-US" altLang="en-US" b="1"/>
            </a:br>
            <a:r>
              <a:rPr lang="en-US" altLang="en-US" b="1"/>
              <a:t>Planning: Selection of Targeted Area</a:t>
            </a:r>
            <a:br>
              <a:rPr lang="en-US" altLang="en-US" sz="3200"/>
            </a:br>
            <a:endParaRPr lang="en-US" altLang="en-US" sz="3200"/>
          </a:p>
        </p:txBody>
      </p:sp>
      <p:sp>
        <p:nvSpPr>
          <p:cNvPr id="174083" name="Content Placeholder 2">
            <a:extLst>
              <a:ext uri="{FF2B5EF4-FFF2-40B4-BE49-F238E27FC236}">
                <a16:creationId xmlns:a16="http://schemas.microsoft.com/office/drawing/2014/main" id="{5BAD8D4D-BF9B-3D41-D59C-85BBDC87D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113" y="984250"/>
            <a:ext cx="4784725" cy="5681663"/>
          </a:xfrm>
        </p:spPr>
        <p:txBody>
          <a:bodyPr/>
          <a:lstStyle/>
          <a:p>
            <a:r>
              <a:rPr lang="en-US" altLang="en-US" sz="2000"/>
              <a:t>Zambia: natural fit</a:t>
            </a:r>
          </a:p>
          <a:p>
            <a:r>
              <a:rPr lang="en-US" altLang="en-US" sz="2000"/>
              <a:t>MoH consultations: Feb 2023</a:t>
            </a:r>
          </a:p>
          <a:p>
            <a:r>
              <a:rPr lang="en-US" altLang="en-US" sz="2000"/>
              <a:t>DHIS2 Data:</a:t>
            </a:r>
          </a:p>
          <a:p>
            <a:pPr lvl="1"/>
            <a:r>
              <a:rPr lang="en-US" altLang="en-US" sz="2000"/>
              <a:t>Coverage (MCV1) </a:t>
            </a:r>
          </a:p>
          <a:p>
            <a:pPr lvl="2"/>
            <a:r>
              <a:rPr lang="en-US" altLang="en-US"/>
              <a:t>Low reported coverage of ~61%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en-US" altLang="en-US" sz="2000"/>
              <a:t>Coverage (Penta1 &amp; 3) </a:t>
            </a:r>
          </a:p>
          <a:p>
            <a:pPr lvl="2"/>
            <a:r>
              <a:rPr lang="en-US" altLang="en-US"/>
              <a:t>Low reported coverage of ~65% </a:t>
            </a:r>
          </a:p>
          <a:p>
            <a:pPr lvl="1"/>
            <a:r>
              <a:rPr lang="en-US" altLang="en-US" sz="2000"/>
              <a:t>&lt;2-year-old population </a:t>
            </a:r>
          </a:p>
          <a:p>
            <a:pPr lvl="1"/>
            <a:r>
              <a:rPr lang="en-US" altLang="en-US" sz="2000"/>
              <a:t>Unknown reasons for low or stagnating coverage</a:t>
            </a:r>
          </a:p>
          <a:p>
            <a:pPr lvl="1"/>
            <a:r>
              <a:rPr lang="en-US" altLang="en-US" sz="2000"/>
              <a:t>Geographical scale</a:t>
            </a:r>
          </a:p>
          <a:p>
            <a:r>
              <a:rPr lang="en-US" altLang="en-US" sz="2000"/>
              <a:t>Kabwe District, Central Province ~3-hour drive from Lusaka</a:t>
            </a:r>
          </a:p>
          <a:p>
            <a:pPr lvl="2"/>
            <a:endParaRPr lang="en-US" altLang="en-US"/>
          </a:p>
        </p:txBody>
      </p:sp>
      <p:sp>
        <p:nvSpPr>
          <p:cNvPr id="174084" name="Slide Number Placeholder 4">
            <a:extLst>
              <a:ext uri="{FF2B5EF4-FFF2-40B4-BE49-F238E27FC236}">
                <a16:creationId xmlns:a16="http://schemas.microsoft.com/office/drawing/2014/main" id="{286F948A-8BC5-29B6-5463-78C2C4779CC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094A2D-5EBF-40C3-8021-03D471423568}" type="slidenum">
              <a:rPr lang="en-US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74085" name="Picture 1">
            <a:extLst>
              <a:ext uri="{FF2B5EF4-FFF2-40B4-BE49-F238E27FC236}">
                <a16:creationId xmlns:a16="http://schemas.microsoft.com/office/drawing/2014/main" id="{F1CB90D5-E91C-81F1-EB8B-3EFD943CA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303338"/>
            <a:ext cx="42513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2">
            <a:extLst>
              <a:ext uri="{FF2B5EF4-FFF2-40B4-BE49-F238E27FC236}">
                <a16:creationId xmlns:a16="http://schemas.microsoft.com/office/drawing/2014/main" id="{F8CE847C-0447-9213-317F-DD35214B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1">
            <a:extLst>
              <a:ext uri="{FF2B5EF4-FFF2-40B4-BE49-F238E27FC236}">
                <a16:creationId xmlns:a16="http://schemas.microsoft.com/office/drawing/2014/main" id="{A6E62246-1F2B-E658-F847-4B84D5C4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769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Number Placeholder 3">
            <a:extLst>
              <a:ext uri="{FF2B5EF4-FFF2-40B4-BE49-F238E27FC236}">
                <a16:creationId xmlns:a16="http://schemas.microsoft.com/office/drawing/2014/main" id="{F7BEC32A-6625-2647-7A32-055C6C64A2C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F222A2-8051-443E-B36D-702AD01FEDEB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E13637-2E56-A089-376F-F0FB6DF7835E}"/>
              </a:ext>
            </a:extLst>
          </p:cNvPr>
          <p:cNvSpPr/>
          <p:nvPr/>
        </p:nvSpPr>
        <p:spPr>
          <a:xfrm>
            <a:off x="2530475" y="3429000"/>
            <a:ext cx="239713" cy="161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1252" name="Rectangle 9">
            <a:extLst>
              <a:ext uri="{FF2B5EF4-FFF2-40B4-BE49-F238E27FC236}">
                <a16:creationId xmlns:a16="http://schemas.microsoft.com/office/drawing/2014/main" id="{7382488C-ED2D-E215-71F9-7B8167CBA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3" y="1265238"/>
            <a:ext cx="1565275" cy="2676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>
                <a:latin typeface="+mn-lt"/>
              </a:rPr>
              <a:t>Kabwe</a:t>
            </a:r>
            <a:r>
              <a:rPr lang="en-US" altLang="en-US" sz="2800" dirty="0">
                <a:latin typeface="+mn-lt"/>
              </a:rPr>
              <a:t> District , within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+mn-lt"/>
              </a:rPr>
              <a:t>Central Province Zambia</a:t>
            </a:r>
          </a:p>
        </p:txBody>
      </p:sp>
      <p:sp>
        <p:nvSpPr>
          <p:cNvPr id="181253" name="Rectangle 13">
            <a:extLst>
              <a:ext uri="{FF2B5EF4-FFF2-40B4-BE49-F238E27FC236}">
                <a16:creationId xmlns:a16="http://schemas.microsoft.com/office/drawing/2014/main" id="{F7B6DEF0-8180-1F08-D60C-2F8BC4B74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2311400"/>
            <a:ext cx="1422400" cy="522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+mn-lt"/>
              </a:rPr>
              <a:t>Lusaka</a:t>
            </a:r>
          </a:p>
        </p:txBody>
      </p:sp>
      <p:pic>
        <p:nvPicPr>
          <p:cNvPr id="176134" name="Picture 1">
            <a:extLst>
              <a:ext uri="{FF2B5EF4-FFF2-40B4-BE49-F238E27FC236}">
                <a16:creationId xmlns:a16="http://schemas.microsoft.com/office/drawing/2014/main" id="{EDB25634-7957-CD22-4EBD-73CBA657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860425"/>
            <a:ext cx="5932488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87DDE3-D51A-AF29-AD8A-A5DF26923A5D}"/>
              </a:ext>
            </a:extLst>
          </p:cNvPr>
          <p:cNvCxnSpPr>
            <a:cxnSpLocks/>
          </p:cNvCxnSpPr>
          <p:nvPr/>
        </p:nvCxnSpPr>
        <p:spPr>
          <a:xfrm>
            <a:off x="1195388" y="2782888"/>
            <a:ext cx="3627437" cy="874712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85F416-4AF9-CD3B-0AC8-E97DBEB7058D}"/>
              </a:ext>
            </a:extLst>
          </p:cNvPr>
          <p:cNvCxnSpPr>
            <a:cxnSpLocks/>
          </p:cNvCxnSpPr>
          <p:nvPr/>
        </p:nvCxnSpPr>
        <p:spPr>
          <a:xfrm flipH="1">
            <a:off x="5121275" y="2782888"/>
            <a:ext cx="2644775" cy="1300162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6137" name="Picture 2">
            <a:extLst>
              <a:ext uri="{FF2B5EF4-FFF2-40B4-BE49-F238E27FC236}">
                <a16:creationId xmlns:a16="http://schemas.microsoft.com/office/drawing/2014/main" id="{2BE89EAE-F38E-54D3-1398-D2723941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8" name="Picture 1">
            <a:extLst>
              <a:ext uri="{FF2B5EF4-FFF2-40B4-BE49-F238E27FC236}">
                <a16:creationId xmlns:a16="http://schemas.microsoft.com/office/drawing/2014/main" id="{3DE181C2-7984-D177-D33F-5F903F35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itle 1">
            <a:extLst>
              <a:ext uri="{FF2B5EF4-FFF2-40B4-BE49-F238E27FC236}">
                <a16:creationId xmlns:a16="http://schemas.microsoft.com/office/drawing/2014/main" id="{899B7DF1-8403-FB25-DE68-FCF053C8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39787"/>
          </a:xfrm>
        </p:spPr>
        <p:txBody>
          <a:bodyPr/>
          <a:lstStyle/>
          <a:p>
            <a:br>
              <a:rPr lang="en-US" altLang="en-US"/>
            </a:br>
            <a:r>
              <a:rPr lang="en-US" altLang="en-US" b="1"/>
              <a:t>Building the Partnership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174083" name="Content Placeholder 2">
            <a:extLst>
              <a:ext uri="{FF2B5EF4-FFF2-40B4-BE49-F238E27FC236}">
                <a16:creationId xmlns:a16="http://schemas.microsoft.com/office/drawing/2014/main" id="{BE444702-CB7A-1A4B-DD58-C48487AE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76313"/>
            <a:ext cx="8229600" cy="491013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b="1" dirty="0"/>
              <a:t>Zambia: (Zambia Red Cross Society)</a:t>
            </a:r>
          </a:p>
          <a:p>
            <a:pPr lvl="1">
              <a:defRPr/>
            </a:pPr>
            <a:r>
              <a:rPr lang="en-US" altLang="en-US" dirty="0"/>
              <a:t>Ministry of Health: </a:t>
            </a:r>
          </a:p>
          <a:p>
            <a:pPr lvl="2">
              <a:defRPr/>
            </a:pPr>
            <a:r>
              <a:rPr lang="en-US" altLang="en-US" dirty="0"/>
              <a:t>National, Provincial, District</a:t>
            </a:r>
          </a:p>
          <a:p>
            <a:pPr lvl="1">
              <a:defRPr/>
            </a:pPr>
            <a:r>
              <a:rPr lang="en-US" altLang="en-US" dirty="0"/>
              <a:t>Zambia Statistics Agency</a:t>
            </a:r>
          </a:p>
          <a:p>
            <a:pPr lvl="1">
              <a:defRPr/>
            </a:pPr>
            <a:r>
              <a:rPr lang="en-US" altLang="en-US" dirty="0"/>
              <a:t>WHO</a:t>
            </a:r>
          </a:p>
          <a:p>
            <a:pPr lvl="1">
              <a:defRPr/>
            </a:pPr>
            <a:r>
              <a:rPr lang="en-US" altLang="en-US" dirty="0"/>
              <a:t>IFRC</a:t>
            </a:r>
          </a:p>
          <a:p>
            <a:pPr lvl="1">
              <a:defRPr/>
            </a:pPr>
            <a:r>
              <a:rPr lang="en-US" altLang="en-US" dirty="0"/>
              <a:t>GRID 3</a:t>
            </a:r>
          </a:p>
          <a:p>
            <a:pPr lvl="1">
              <a:defRPr/>
            </a:pPr>
            <a:r>
              <a:rPr lang="en-US" altLang="en-US" dirty="0"/>
              <a:t>AKROSS</a:t>
            </a:r>
          </a:p>
          <a:p>
            <a:pPr>
              <a:defRPr/>
            </a:pPr>
            <a:r>
              <a:rPr lang="en-US" altLang="en-US" b="1" dirty="0"/>
              <a:t>National &amp; International Consultants:</a:t>
            </a:r>
          </a:p>
          <a:p>
            <a:pPr lvl="1">
              <a:defRPr/>
            </a:pPr>
            <a:r>
              <a:rPr lang="en-US" altLang="en-US" dirty="0"/>
              <a:t>Zambia Broadcasting Corporation; Mr. Graham Sale; </a:t>
            </a:r>
            <a:r>
              <a:rPr lang="en-US" altLang="en-US" dirty="0" err="1"/>
              <a:t>Biostat</a:t>
            </a:r>
            <a:r>
              <a:rPr lang="en-US" altLang="en-US" dirty="0"/>
              <a:t> </a:t>
            </a:r>
          </a:p>
          <a:p>
            <a:pPr>
              <a:defRPr/>
            </a:pPr>
            <a:r>
              <a:rPr lang="en-US" altLang="en-US" b="1" dirty="0" err="1"/>
              <a:t>AmRC</a:t>
            </a:r>
            <a:r>
              <a:rPr lang="en-US" altLang="en-US" b="1" dirty="0"/>
              <a:t> Volunteers</a:t>
            </a:r>
            <a:r>
              <a:rPr lang="en-US" altLang="en-US" dirty="0"/>
              <a:t>: Ms. Kathy Flynn</a:t>
            </a:r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20985C1E-6E45-0F04-D813-53E0A1041F5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D9875F-C0E2-4B02-8697-9D71BEC49DCA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78181" name="Picture 2">
            <a:extLst>
              <a:ext uri="{FF2B5EF4-FFF2-40B4-BE49-F238E27FC236}">
                <a16:creationId xmlns:a16="http://schemas.microsoft.com/office/drawing/2014/main" id="{ED49CAA2-C5EC-698A-00A7-3DBEC4EAF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1">
            <a:extLst>
              <a:ext uri="{FF2B5EF4-FFF2-40B4-BE49-F238E27FC236}">
                <a16:creationId xmlns:a16="http://schemas.microsoft.com/office/drawing/2014/main" id="{5FB45C0E-C23F-B6BB-C955-B16C3F23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>
            <a:extLst>
              <a:ext uri="{FF2B5EF4-FFF2-40B4-BE49-F238E27FC236}">
                <a16:creationId xmlns:a16="http://schemas.microsoft.com/office/drawing/2014/main" id="{2DA16AE4-C629-7544-7368-9C38019F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1143000"/>
          </a:xfrm>
        </p:spPr>
        <p:txBody>
          <a:bodyPr/>
          <a:lstStyle/>
          <a:p>
            <a:r>
              <a:rPr lang="en-US" altLang="en-US" sz="4000" b="1"/>
              <a:t>Satellite Maps, ‘Micro-mapping’, </a:t>
            </a:r>
            <a:br>
              <a:rPr lang="en-US" altLang="en-US" sz="4000" b="1"/>
            </a:br>
            <a:r>
              <a:rPr lang="en-US" altLang="en-US" sz="4000" b="1"/>
              <a:t>Volunteers &amp; Real-Time Data Collection</a:t>
            </a:r>
          </a:p>
        </p:txBody>
      </p:sp>
      <p:sp>
        <p:nvSpPr>
          <p:cNvPr id="180227" name="Content Placeholder 2">
            <a:extLst>
              <a:ext uri="{FF2B5EF4-FFF2-40B4-BE49-F238E27FC236}">
                <a16:creationId xmlns:a16="http://schemas.microsoft.com/office/drawing/2014/main" id="{78E25B46-39F0-D2A7-99D5-D52A8432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1670050"/>
            <a:ext cx="4635500" cy="4800600"/>
          </a:xfrm>
        </p:spPr>
        <p:txBody>
          <a:bodyPr/>
          <a:lstStyle/>
          <a:p>
            <a:r>
              <a:rPr lang="en-US" altLang="en-US" sz="2800"/>
              <a:t>Satellite mapping</a:t>
            </a:r>
          </a:p>
          <a:p>
            <a:r>
              <a:rPr lang="en-US" altLang="en-US" sz="2800"/>
              <a:t>Est. 63,200 households</a:t>
            </a:r>
          </a:p>
          <a:p>
            <a:r>
              <a:rPr lang="en-US" altLang="en-US" sz="2800"/>
              <a:t>‘Micro-mapping’</a:t>
            </a:r>
          </a:p>
          <a:p>
            <a:r>
              <a:rPr lang="en-US" altLang="en-US" sz="2800"/>
              <a:t>&gt;45 houses/volunteer/day</a:t>
            </a:r>
          </a:p>
          <a:p>
            <a:r>
              <a:rPr lang="en-US" altLang="en-US" sz="2800"/>
              <a:t>Recruit: 330 volunteers; 33 supervisors</a:t>
            </a:r>
          </a:p>
          <a:p>
            <a:pPr lvl="1"/>
            <a:r>
              <a:rPr lang="en-US" altLang="en-US"/>
              <a:t>MoH &amp; RC volunteers &amp; partners</a:t>
            </a:r>
          </a:p>
          <a:p>
            <a:endParaRPr lang="en-US" altLang="en-US"/>
          </a:p>
        </p:txBody>
      </p:sp>
      <p:sp>
        <p:nvSpPr>
          <p:cNvPr id="180228" name="Slide Number Placeholder 3">
            <a:extLst>
              <a:ext uri="{FF2B5EF4-FFF2-40B4-BE49-F238E27FC236}">
                <a16:creationId xmlns:a16="http://schemas.microsoft.com/office/drawing/2014/main" id="{007D8774-7289-2177-10AA-BC94F9139A0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C0C8B8-55CA-47CD-93F1-AE9459A59272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92517" name="Picture 5" descr="A picture containing person, building, ground, wall&#10;&#10;Description automatically generated">
            <a:extLst>
              <a:ext uri="{FF2B5EF4-FFF2-40B4-BE49-F238E27FC236}">
                <a16:creationId xmlns:a16="http://schemas.microsoft.com/office/drawing/2014/main" id="{DDEEACA3-D0EB-AC69-C0F7-00144046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051" y="1920875"/>
            <a:ext cx="4021137" cy="301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0230" name="Picture 2">
            <a:extLst>
              <a:ext uri="{FF2B5EF4-FFF2-40B4-BE49-F238E27FC236}">
                <a16:creationId xmlns:a16="http://schemas.microsoft.com/office/drawing/2014/main" id="{9281C436-7F77-3E35-4BAA-72D573599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1" name="Picture 1">
            <a:extLst>
              <a:ext uri="{FF2B5EF4-FFF2-40B4-BE49-F238E27FC236}">
                <a16:creationId xmlns:a16="http://schemas.microsoft.com/office/drawing/2014/main" id="{A6572899-3918-DBD5-A6E5-A47DAF03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1">
            <a:extLst>
              <a:ext uri="{FF2B5EF4-FFF2-40B4-BE49-F238E27FC236}">
                <a16:creationId xmlns:a16="http://schemas.microsoft.com/office/drawing/2014/main" id="{11294C07-CBEE-DA2A-C640-3844A868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8" y="419100"/>
            <a:ext cx="8975725" cy="1357313"/>
          </a:xfrm>
        </p:spPr>
        <p:txBody>
          <a:bodyPr/>
          <a:lstStyle/>
          <a:p>
            <a:r>
              <a:rPr lang="en-US" altLang="en-US" b="1"/>
              <a:t>Supervisor and Volunteer movement logistics</a:t>
            </a:r>
          </a:p>
        </p:txBody>
      </p:sp>
      <p:sp>
        <p:nvSpPr>
          <p:cNvPr id="182275" name="Content Placeholder 2">
            <a:extLst>
              <a:ext uri="{FF2B5EF4-FFF2-40B4-BE49-F238E27FC236}">
                <a16:creationId xmlns:a16="http://schemas.microsoft.com/office/drawing/2014/main" id="{0C5B881C-FAD2-3DB5-9447-A417539A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776413"/>
            <a:ext cx="4246563" cy="4135437"/>
          </a:xfrm>
        </p:spPr>
        <p:txBody>
          <a:bodyPr/>
          <a:lstStyle/>
          <a:p>
            <a:r>
              <a:rPr lang="en-US" altLang="en-US"/>
              <a:t>Size and terrain</a:t>
            </a:r>
          </a:p>
          <a:p>
            <a:r>
              <a:rPr lang="en-US" altLang="en-US"/>
              <a:t>Motorbike/bicycle used</a:t>
            </a:r>
          </a:p>
          <a:p>
            <a:r>
              <a:rPr lang="en-US" altLang="en-US"/>
              <a:t>Number needed for Supervisors and Volunteers was determined</a:t>
            </a:r>
          </a:p>
          <a:p>
            <a:endParaRPr lang="en-US" altLang="en-US"/>
          </a:p>
        </p:txBody>
      </p:sp>
      <p:sp>
        <p:nvSpPr>
          <p:cNvPr id="182276" name="Slide Number Placeholder 3">
            <a:extLst>
              <a:ext uri="{FF2B5EF4-FFF2-40B4-BE49-F238E27FC236}">
                <a16:creationId xmlns:a16="http://schemas.microsoft.com/office/drawing/2014/main" id="{B56C0354-5671-ED3E-B594-54D246E4BDF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26DCBA-46DB-4BD7-B08D-D6BD28F94DB0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82277" name="Picture 1">
            <a:extLst>
              <a:ext uri="{FF2B5EF4-FFF2-40B4-BE49-F238E27FC236}">
                <a16:creationId xmlns:a16="http://schemas.microsoft.com/office/drawing/2014/main" id="{4CA22D2B-DD38-6737-E6E7-F7F6B996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166938"/>
            <a:ext cx="4191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8" name="Picture 2">
            <a:extLst>
              <a:ext uri="{FF2B5EF4-FFF2-40B4-BE49-F238E27FC236}">
                <a16:creationId xmlns:a16="http://schemas.microsoft.com/office/drawing/2014/main" id="{4AE291D9-A80E-BE66-EC5B-C64DBACA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1">
            <a:extLst>
              <a:ext uri="{FF2B5EF4-FFF2-40B4-BE49-F238E27FC236}">
                <a16:creationId xmlns:a16="http://schemas.microsoft.com/office/drawing/2014/main" id="{C44700CD-5451-BB16-A080-61D304FF9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1">
            <a:extLst>
              <a:ext uri="{FF2B5EF4-FFF2-40B4-BE49-F238E27FC236}">
                <a16:creationId xmlns:a16="http://schemas.microsoft.com/office/drawing/2014/main" id="{9D55F724-4FC3-9F96-E82C-27E38F01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71438"/>
            <a:ext cx="8655050" cy="835025"/>
          </a:xfrm>
        </p:spPr>
        <p:txBody>
          <a:bodyPr/>
          <a:lstStyle/>
          <a:p>
            <a:r>
              <a:rPr lang="en-US" altLang="en-US" b="1"/>
              <a:t>Real-Time Electronic Data Collection</a:t>
            </a:r>
          </a:p>
        </p:txBody>
      </p:sp>
      <p:sp>
        <p:nvSpPr>
          <p:cNvPr id="184323" name="Content Placeholder 2">
            <a:extLst>
              <a:ext uri="{FF2B5EF4-FFF2-40B4-BE49-F238E27FC236}">
                <a16:creationId xmlns:a16="http://schemas.microsoft.com/office/drawing/2014/main" id="{5A6434C6-8591-88DF-E3B4-17FAE9DD7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906463"/>
            <a:ext cx="8820150" cy="4525962"/>
          </a:xfrm>
        </p:spPr>
        <p:txBody>
          <a:bodyPr/>
          <a:lstStyle/>
          <a:p>
            <a:r>
              <a:rPr lang="en-US" altLang="en-US"/>
              <a:t>Mobile data collection(each volunteer had a mobile phone)</a:t>
            </a:r>
          </a:p>
          <a:p>
            <a:r>
              <a:rPr lang="en-US" altLang="en-US"/>
              <a:t>Visit all buildings </a:t>
            </a:r>
          </a:p>
          <a:p>
            <a:r>
              <a:rPr lang="en-US" altLang="en-US"/>
              <a:t>Census of all residences with consent </a:t>
            </a:r>
          </a:p>
          <a:p>
            <a:r>
              <a:rPr lang="en-US" altLang="en-US"/>
              <a:t>Children &lt;2 years, review home-based health records for Penta1, Penta3 and MCV1</a:t>
            </a:r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DFABBD40-890D-41C0-D92C-185994713E9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5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56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56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56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9F0C3F-84EA-41FF-9313-FD5EAAB28EBD}" type="slidenum">
              <a:rPr lang="fr-CH" altLang="en-US" sz="1200" smtClean="0">
                <a:solidFill>
                  <a:srgbClr val="9E9F9E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H" altLang="en-US" sz="1200">
              <a:solidFill>
                <a:srgbClr val="9E9F9E"/>
              </a:solidFill>
              <a:latin typeface="Arial" panose="020B0604020202020204" pitchFamily="34" charset="0"/>
            </a:endParaRPr>
          </a:p>
        </p:txBody>
      </p:sp>
      <p:pic>
        <p:nvPicPr>
          <p:cNvPr id="184325" name="Picture 4">
            <a:extLst>
              <a:ext uri="{FF2B5EF4-FFF2-40B4-BE49-F238E27FC236}">
                <a16:creationId xmlns:a16="http://schemas.microsoft.com/office/drawing/2014/main" id="{F5289376-7007-0C75-1048-E6567976A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4359275"/>
            <a:ext cx="35464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5">
            <a:extLst>
              <a:ext uri="{FF2B5EF4-FFF2-40B4-BE49-F238E27FC236}">
                <a16:creationId xmlns:a16="http://schemas.microsoft.com/office/drawing/2014/main" id="{FA36FB4E-428B-34F2-4D1E-65D4133BA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4359275"/>
            <a:ext cx="2630488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7" name="Picture 6">
            <a:extLst>
              <a:ext uri="{FF2B5EF4-FFF2-40B4-BE49-F238E27FC236}">
                <a16:creationId xmlns:a16="http://schemas.microsoft.com/office/drawing/2014/main" id="{06150838-F8DD-BAA3-92DA-5CF8C7F9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425" y="4359055"/>
            <a:ext cx="2076450" cy="169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28" name="Picture 2">
            <a:extLst>
              <a:ext uri="{FF2B5EF4-FFF2-40B4-BE49-F238E27FC236}">
                <a16:creationId xmlns:a16="http://schemas.microsoft.com/office/drawing/2014/main" id="{5642FEF1-D1CD-99E2-9FC4-87E39C2B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064250"/>
            <a:ext cx="1819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9" name="Picture 1">
            <a:extLst>
              <a:ext uri="{FF2B5EF4-FFF2-40B4-BE49-F238E27FC236}">
                <a16:creationId xmlns:a16="http://schemas.microsoft.com/office/drawing/2014/main" id="{EDCE5F42-470C-48A7-5FC6-86E6C39A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6064250"/>
            <a:ext cx="1901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lide 2B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Slide 1B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2_Slide 1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3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5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6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_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">
  <a:themeElements>
    <a:clrScheme name="master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900" b="1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Presentation (1)">
  <a:themeElements>
    <a:clrScheme name="Presentation (1)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Presentation (1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sentation (1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1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1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1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1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(1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(1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lide 3B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Slide 1B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Slide 1 Plain">
  <a:themeElements>
    <a:clrScheme name="Measles &amp; Rubella">
      <a:dk1>
        <a:srgbClr val="636463"/>
      </a:dk1>
      <a:lt1>
        <a:srgbClr val="FFFFFF"/>
      </a:lt1>
      <a:dk2>
        <a:srgbClr val="285362"/>
      </a:dk2>
      <a:lt2>
        <a:srgbClr val="A01420"/>
      </a:lt2>
      <a:accent1>
        <a:srgbClr val="E0ECAE"/>
      </a:accent1>
      <a:accent2>
        <a:srgbClr val="285362"/>
      </a:accent2>
      <a:accent3>
        <a:srgbClr val="A01420"/>
      </a:accent3>
      <a:accent4>
        <a:srgbClr val="BBD4DB"/>
      </a:accent4>
      <a:accent5>
        <a:srgbClr val="C3BF25"/>
      </a:accent5>
      <a:accent6>
        <a:srgbClr val="8EB263"/>
      </a:accent6>
      <a:hlink>
        <a:srgbClr val="285362"/>
      </a:hlink>
      <a:folHlink>
        <a:srgbClr val="A0142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921E350D0BDF47840BB219D82B20CF" ma:contentTypeVersion="15" ma:contentTypeDescription="Create a new document." ma:contentTypeScope="" ma:versionID="b7277db4a29b19709a7ad715b69f9b46">
  <xsd:schema xmlns:xsd="http://www.w3.org/2001/XMLSchema" xmlns:xs="http://www.w3.org/2001/XMLSchema" xmlns:p="http://schemas.microsoft.com/office/2006/metadata/properties" xmlns:ns1="http://schemas.microsoft.com/sharepoint/v3" xmlns:ns3="675eafa6-2d3b-425f-86e1-de1c25dbabc5" xmlns:ns4="094a04af-f56e-45c7-a8c7-2064afd88415" targetNamespace="http://schemas.microsoft.com/office/2006/metadata/properties" ma:root="true" ma:fieldsID="4c5d98fd94801f183a850276af4cf7a8" ns1:_="" ns3:_="" ns4:_="">
    <xsd:import namespace="http://schemas.microsoft.com/sharepoint/v3"/>
    <xsd:import namespace="675eafa6-2d3b-425f-86e1-de1c25dbabc5"/>
    <xsd:import namespace="094a04af-f56e-45c7-a8c7-2064afd8841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5eafa6-2d3b-425f-86e1-de1c25dba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a04af-f56e-45c7-a8c7-2064afd884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6B1718-1C9F-4C45-B24A-14C5959F09B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19E88A1-9736-4EDE-AB00-2899C87148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9527AC-EFE1-4F8B-BD93-74B8CADED7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75eafa6-2d3b-425f-86e1-de1c25dbabc5"/>
    <ds:schemaRef ds:uri="094a04af-f56e-45c7-a8c7-2064afd884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32306</TotalTime>
  <Words>1298</Words>
  <Application>Microsoft Office PowerPoint</Application>
  <PresentationFormat>On-screen Show (4:3)</PresentationFormat>
  <Paragraphs>228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Arial</vt:lpstr>
      <vt:lpstr>Wingdings</vt:lpstr>
      <vt:lpstr>Arial Narrow</vt:lpstr>
      <vt:lpstr>Calibri</vt:lpstr>
      <vt:lpstr>MS PGothic</vt:lpstr>
      <vt:lpstr>Arial Nova</vt:lpstr>
      <vt:lpstr>Geneva</vt:lpstr>
      <vt:lpstr>Georgia</vt:lpstr>
      <vt:lpstr>Mangal</vt:lpstr>
      <vt:lpstr>1_master</vt:lpstr>
      <vt:lpstr>8_Slide 1 Plain</vt:lpstr>
      <vt:lpstr>master</vt:lpstr>
      <vt:lpstr>1_Slide 1 Plain</vt:lpstr>
      <vt:lpstr>Slide 1 Plain</vt:lpstr>
      <vt:lpstr>Presentation (1)</vt:lpstr>
      <vt:lpstr>1_Slide 3B</vt:lpstr>
      <vt:lpstr>Slide 1B</vt:lpstr>
      <vt:lpstr>2_Slide 1 Plain</vt:lpstr>
      <vt:lpstr>Slide 2B</vt:lpstr>
      <vt:lpstr>1_Slide 1B</vt:lpstr>
      <vt:lpstr>2_Slide 1</vt:lpstr>
      <vt:lpstr>3_Slide 1 Plain</vt:lpstr>
      <vt:lpstr>8_Office Theme</vt:lpstr>
      <vt:lpstr>4_Slide 1 Plain</vt:lpstr>
      <vt:lpstr>5_Slide 1 Plain</vt:lpstr>
      <vt:lpstr>6_Slide 1 Plain</vt:lpstr>
      <vt:lpstr>2_master</vt:lpstr>
      <vt:lpstr>  5-Point Plan Pilot to Strengthen Routine Immunization         by  - Identifying Unvaccinated Children - Determining the Reasons, and  - Rectifying the Barriers</vt:lpstr>
      <vt:lpstr>5-Point Plan Objectives</vt:lpstr>
      <vt:lpstr>5-Point Plan Overview</vt:lpstr>
      <vt:lpstr> Planning: Selection of Targeted Area </vt:lpstr>
      <vt:lpstr>PowerPoint Presentation</vt:lpstr>
      <vt:lpstr> Building the Partnership </vt:lpstr>
      <vt:lpstr>Satellite Maps, ‘Micro-mapping’,  Volunteers &amp; Real-Time Data Collection</vt:lpstr>
      <vt:lpstr>Supervisor and Volunteer movement logistics</vt:lpstr>
      <vt:lpstr>Real-Time Electronic Data Collection</vt:lpstr>
      <vt:lpstr>PowerPoint Presentation</vt:lpstr>
      <vt:lpstr>PowerPoint Presentation</vt:lpstr>
      <vt:lpstr>PowerPoint Presentation</vt:lpstr>
      <vt:lpstr>Monitoring Point 1: Situation Reports</vt:lpstr>
      <vt:lpstr>PowerPoint Presentation</vt:lpstr>
      <vt:lpstr>Validation of Data Accuracy Summary</vt:lpstr>
      <vt:lpstr>Accuracy of Vaccination Information</vt:lpstr>
      <vt:lpstr>5-Point Plan Overview</vt:lpstr>
      <vt:lpstr> Barriers to Vaccination from the Mother/Caregiver Perspective   Point 2 of the 5 Point Plan</vt:lpstr>
      <vt:lpstr> Barriers to vaccination from the health worker/mother/caregiver perspective   Point 2: Key queries in the Health Facility Interview</vt:lpstr>
      <vt:lpstr>5-Point Plan Overview</vt:lpstr>
      <vt:lpstr>Summary of Barriers</vt:lpstr>
      <vt:lpstr>Coordination Meeting</vt:lpstr>
      <vt:lpstr>Actions to rectify the barriers</vt:lpstr>
      <vt:lpstr>5-Point Plan Overview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Polio: Global Eradication of Measles</dc:title>
  <dc:creator>pab0</dc:creator>
  <cp:lastModifiedBy>Noe, James</cp:lastModifiedBy>
  <cp:revision>822</cp:revision>
  <cp:lastPrinted>2019-09-11T11:22:28Z</cp:lastPrinted>
  <dcterms:created xsi:type="dcterms:W3CDTF">2000-09-13T14:00:58Z</dcterms:created>
  <dcterms:modified xsi:type="dcterms:W3CDTF">2024-03-07T14:43:22Z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0x010100C0921E350D0BDF47840BB219D82B20CF</vt:lpwstr>
  </property>
  <property fmtid="{D5CDD505-2E9C-101B-9397-08002B2CF9AE}" pid="3" name="_ip_UnifiedCompliancePolicyUIAction">
    <vt:lpwstr/>
  </property>
  <property fmtid="{D5CDD505-2E9C-101B-9397-08002B2CF9AE}" pid="4" name="_ip_UnifiedCompliancePolicyProperties">
    <vt:lpwstr/>
  </property>
</Properties>
</file>