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147374759" r:id="rId2"/>
    <p:sldId id="656" r:id="rId3"/>
    <p:sldId id="2147374701" r:id="rId4"/>
    <p:sldId id="2147374698" r:id="rId5"/>
    <p:sldId id="2147374774" r:id="rId6"/>
    <p:sldId id="2147374765" r:id="rId7"/>
    <p:sldId id="2147374778" r:id="rId8"/>
    <p:sldId id="2147374777" r:id="rId9"/>
    <p:sldId id="2147374686" r:id="rId10"/>
    <p:sldId id="2147374695" r:id="rId1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483" userDrawn="1">
          <p15:clr>
            <a:srgbClr val="A4A3A4"/>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6A3A"/>
    <a:srgbClr val="AA1D21"/>
    <a:srgbClr val="25408F"/>
    <a:srgbClr val="F1B31C"/>
    <a:srgbClr val="00AEEF"/>
    <a:srgbClr val="F2B319"/>
    <a:srgbClr val="E1EDE7"/>
    <a:srgbClr val="00B0F0"/>
    <a:srgbClr val="B1CFC0"/>
    <a:srgbClr val="3147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02" autoAdjust="0"/>
    <p:restoredTop sz="96374" autoAdjust="0"/>
  </p:normalViewPr>
  <p:slideViewPr>
    <p:cSldViewPr snapToGrid="0">
      <p:cViewPr varScale="1">
        <p:scale>
          <a:sx n="59" d="100"/>
          <a:sy n="59" d="100"/>
        </p:scale>
        <p:origin x="1064" y="60"/>
      </p:cViewPr>
      <p:guideLst>
        <p:guide pos="483"/>
        <p:guide orient="horz" pos="2160"/>
      </p:guideLst>
    </p:cSldViewPr>
  </p:slideViewPr>
  <p:notesTextViewPr>
    <p:cViewPr>
      <p:scale>
        <a:sx n="33" d="100"/>
        <a:sy n="33"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438DB8B-1314-4FA8-BF84-1C979DFCAE4A}" type="datetimeFigureOut">
              <a:rPr lang="en-US" smtClean="0"/>
              <a:t>3/5/2024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FCA1BF8-2936-4672-9C23-E33D796FA78C}" type="slidenum">
              <a:rPr lang="en-US" smtClean="0"/>
              <a:t>‹#›</a:t>
            </a:fld>
            <a:endParaRPr lang="en-US"/>
          </a:p>
        </p:txBody>
      </p:sp>
    </p:spTree>
    <p:extLst>
      <p:ext uri="{BB962C8B-B14F-4D97-AF65-F5344CB8AC3E}">
        <p14:creationId xmlns:p14="http://schemas.microsoft.com/office/powerpoint/2010/main" val="9280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CA1BF8-2936-4672-9C23-E33D796FA78C}" type="slidenum">
              <a:rPr lang="en-US" smtClean="0"/>
              <a:t>6</a:t>
            </a:fld>
            <a:endParaRPr lang="en-US"/>
          </a:p>
        </p:txBody>
      </p:sp>
    </p:spTree>
    <p:extLst>
      <p:ext uri="{BB962C8B-B14F-4D97-AF65-F5344CB8AC3E}">
        <p14:creationId xmlns:p14="http://schemas.microsoft.com/office/powerpoint/2010/main" val="2912985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C202B-3736-28DC-F190-BD2E9B9AB2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4AC7693-838C-8618-EE28-3BBBC5F6FC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E4E0125-9B4B-1F01-AA1B-5069C227B1D3}"/>
              </a:ext>
            </a:extLst>
          </p:cNvPr>
          <p:cNvSpPr>
            <a:spLocks noGrp="1"/>
          </p:cNvSpPr>
          <p:nvPr>
            <p:ph type="dt" sz="half" idx="10"/>
          </p:nvPr>
        </p:nvSpPr>
        <p:spPr/>
        <p:txBody>
          <a:bodyPr/>
          <a:lstStyle/>
          <a:p>
            <a:fld id="{4097FD68-BC69-4829-8149-51F80FB79B54}" type="datetimeFigureOut">
              <a:rPr lang="en-US" smtClean="0"/>
              <a:t>3/5/2024</a:t>
            </a:fld>
            <a:endParaRPr lang="en-US"/>
          </a:p>
        </p:txBody>
      </p:sp>
      <p:sp>
        <p:nvSpPr>
          <p:cNvPr id="5" name="Footer Placeholder 4">
            <a:extLst>
              <a:ext uri="{FF2B5EF4-FFF2-40B4-BE49-F238E27FC236}">
                <a16:creationId xmlns:a16="http://schemas.microsoft.com/office/drawing/2014/main" id="{165C1928-C73E-6C2C-223A-A30791C897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8DDF5C-90C3-B092-FD6C-5798D895404E}"/>
              </a:ext>
            </a:extLst>
          </p:cNvPr>
          <p:cNvSpPr>
            <a:spLocks noGrp="1"/>
          </p:cNvSpPr>
          <p:nvPr>
            <p:ph type="sldNum" sz="quarter" idx="12"/>
          </p:nvPr>
        </p:nvSpPr>
        <p:spPr/>
        <p:txBody>
          <a:bodyPr/>
          <a:lstStyle/>
          <a:p>
            <a:fld id="{3D580BE3-7EED-48E4-A83C-BDF117F2D711}" type="slidenum">
              <a:rPr lang="en-US" smtClean="0"/>
              <a:t>‹#›</a:t>
            </a:fld>
            <a:endParaRPr lang="en-US"/>
          </a:p>
        </p:txBody>
      </p:sp>
    </p:spTree>
    <p:extLst>
      <p:ext uri="{BB962C8B-B14F-4D97-AF65-F5344CB8AC3E}">
        <p14:creationId xmlns:p14="http://schemas.microsoft.com/office/powerpoint/2010/main" val="3358392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09935-4FAD-224F-7131-A0AD755641C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FAFF8CC-CB48-8F62-8C57-CEE73D66D14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916274-E6F9-F8F0-04DD-3EA71C0A2291}"/>
              </a:ext>
            </a:extLst>
          </p:cNvPr>
          <p:cNvSpPr>
            <a:spLocks noGrp="1"/>
          </p:cNvSpPr>
          <p:nvPr>
            <p:ph type="dt" sz="half" idx="10"/>
          </p:nvPr>
        </p:nvSpPr>
        <p:spPr/>
        <p:txBody>
          <a:bodyPr/>
          <a:lstStyle/>
          <a:p>
            <a:fld id="{4097FD68-BC69-4829-8149-51F80FB79B54}" type="datetimeFigureOut">
              <a:rPr lang="en-US" smtClean="0"/>
              <a:t>3/5/2024</a:t>
            </a:fld>
            <a:endParaRPr lang="en-US"/>
          </a:p>
        </p:txBody>
      </p:sp>
      <p:sp>
        <p:nvSpPr>
          <p:cNvPr id="5" name="Footer Placeholder 4">
            <a:extLst>
              <a:ext uri="{FF2B5EF4-FFF2-40B4-BE49-F238E27FC236}">
                <a16:creationId xmlns:a16="http://schemas.microsoft.com/office/drawing/2014/main" id="{B37E10FD-126A-B382-BF08-64BF556CB8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09ACD4-DEA3-6D64-188D-DEC31BC8CA22}"/>
              </a:ext>
            </a:extLst>
          </p:cNvPr>
          <p:cNvSpPr>
            <a:spLocks noGrp="1"/>
          </p:cNvSpPr>
          <p:nvPr>
            <p:ph type="sldNum" sz="quarter" idx="12"/>
          </p:nvPr>
        </p:nvSpPr>
        <p:spPr/>
        <p:txBody>
          <a:bodyPr/>
          <a:lstStyle/>
          <a:p>
            <a:fld id="{3D580BE3-7EED-48E4-A83C-BDF117F2D711}" type="slidenum">
              <a:rPr lang="en-US" smtClean="0"/>
              <a:t>‹#›</a:t>
            </a:fld>
            <a:endParaRPr lang="en-US"/>
          </a:p>
        </p:txBody>
      </p:sp>
    </p:spTree>
    <p:extLst>
      <p:ext uri="{BB962C8B-B14F-4D97-AF65-F5344CB8AC3E}">
        <p14:creationId xmlns:p14="http://schemas.microsoft.com/office/powerpoint/2010/main" val="3162653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187771-3EB4-4714-B74C-9A5EFC48BDA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A0700E3-7850-4AD0-E9CB-26641DC24AC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02004D-8DA4-D73C-70ED-210D18ECA0B3}"/>
              </a:ext>
            </a:extLst>
          </p:cNvPr>
          <p:cNvSpPr>
            <a:spLocks noGrp="1"/>
          </p:cNvSpPr>
          <p:nvPr>
            <p:ph type="dt" sz="half" idx="10"/>
          </p:nvPr>
        </p:nvSpPr>
        <p:spPr/>
        <p:txBody>
          <a:bodyPr/>
          <a:lstStyle/>
          <a:p>
            <a:fld id="{4097FD68-BC69-4829-8149-51F80FB79B54}" type="datetimeFigureOut">
              <a:rPr lang="en-US" smtClean="0"/>
              <a:t>3/5/2024</a:t>
            </a:fld>
            <a:endParaRPr lang="en-US"/>
          </a:p>
        </p:txBody>
      </p:sp>
      <p:sp>
        <p:nvSpPr>
          <p:cNvPr id="5" name="Footer Placeholder 4">
            <a:extLst>
              <a:ext uri="{FF2B5EF4-FFF2-40B4-BE49-F238E27FC236}">
                <a16:creationId xmlns:a16="http://schemas.microsoft.com/office/drawing/2014/main" id="{4B9C6C7E-9232-2994-AE2C-B6B44CDAC3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0FFB9D-EFC8-D312-93BB-623071936E81}"/>
              </a:ext>
            </a:extLst>
          </p:cNvPr>
          <p:cNvSpPr>
            <a:spLocks noGrp="1"/>
          </p:cNvSpPr>
          <p:nvPr>
            <p:ph type="sldNum" sz="quarter" idx="12"/>
          </p:nvPr>
        </p:nvSpPr>
        <p:spPr/>
        <p:txBody>
          <a:bodyPr/>
          <a:lstStyle/>
          <a:p>
            <a:fld id="{3D580BE3-7EED-48E4-A83C-BDF117F2D711}" type="slidenum">
              <a:rPr lang="en-US" smtClean="0"/>
              <a:t>‹#›</a:t>
            </a:fld>
            <a:endParaRPr lang="en-US"/>
          </a:p>
        </p:txBody>
      </p:sp>
    </p:spTree>
    <p:extLst>
      <p:ext uri="{BB962C8B-B14F-4D97-AF65-F5344CB8AC3E}">
        <p14:creationId xmlns:p14="http://schemas.microsoft.com/office/powerpoint/2010/main" val="751516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99B5B-482B-508D-4AFD-3B8A216FC6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2C3E8D-78D8-B72E-04DB-BDA2C0C3F1A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10289C-3A11-7392-A0A4-8745F802212C}"/>
              </a:ext>
            </a:extLst>
          </p:cNvPr>
          <p:cNvSpPr>
            <a:spLocks noGrp="1"/>
          </p:cNvSpPr>
          <p:nvPr>
            <p:ph type="dt" sz="half" idx="10"/>
          </p:nvPr>
        </p:nvSpPr>
        <p:spPr/>
        <p:txBody>
          <a:bodyPr/>
          <a:lstStyle/>
          <a:p>
            <a:fld id="{4097FD68-BC69-4829-8149-51F80FB79B54}" type="datetimeFigureOut">
              <a:rPr lang="en-US" smtClean="0"/>
              <a:t>3/5/2024</a:t>
            </a:fld>
            <a:endParaRPr lang="en-US"/>
          </a:p>
        </p:txBody>
      </p:sp>
      <p:sp>
        <p:nvSpPr>
          <p:cNvPr id="5" name="Footer Placeholder 4">
            <a:extLst>
              <a:ext uri="{FF2B5EF4-FFF2-40B4-BE49-F238E27FC236}">
                <a16:creationId xmlns:a16="http://schemas.microsoft.com/office/drawing/2014/main" id="{79A619E3-9530-16F6-18C4-468A9D5C8B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C33A25-88AC-EA7F-0B20-0D13524EF6A5}"/>
              </a:ext>
            </a:extLst>
          </p:cNvPr>
          <p:cNvSpPr>
            <a:spLocks noGrp="1"/>
          </p:cNvSpPr>
          <p:nvPr>
            <p:ph type="sldNum" sz="quarter" idx="12"/>
          </p:nvPr>
        </p:nvSpPr>
        <p:spPr/>
        <p:txBody>
          <a:bodyPr/>
          <a:lstStyle/>
          <a:p>
            <a:fld id="{3D580BE3-7EED-48E4-A83C-BDF117F2D711}" type="slidenum">
              <a:rPr lang="en-US" smtClean="0"/>
              <a:t>‹#›</a:t>
            </a:fld>
            <a:endParaRPr lang="en-US"/>
          </a:p>
        </p:txBody>
      </p:sp>
    </p:spTree>
    <p:extLst>
      <p:ext uri="{BB962C8B-B14F-4D97-AF65-F5344CB8AC3E}">
        <p14:creationId xmlns:p14="http://schemas.microsoft.com/office/powerpoint/2010/main" val="4100378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8EDF4-ED27-EFED-7407-7476BAE2D9A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E46E3CB-0A79-17A1-E1E6-143DEF1F68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B1F303-AC97-4679-BD8F-41093D633BFF}"/>
              </a:ext>
            </a:extLst>
          </p:cNvPr>
          <p:cNvSpPr>
            <a:spLocks noGrp="1"/>
          </p:cNvSpPr>
          <p:nvPr>
            <p:ph type="dt" sz="half" idx="10"/>
          </p:nvPr>
        </p:nvSpPr>
        <p:spPr/>
        <p:txBody>
          <a:bodyPr/>
          <a:lstStyle/>
          <a:p>
            <a:fld id="{4097FD68-BC69-4829-8149-51F80FB79B54}" type="datetimeFigureOut">
              <a:rPr lang="en-US" smtClean="0"/>
              <a:t>3/5/2024</a:t>
            </a:fld>
            <a:endParaRPr lang="en-US"/>
          </a:p>
        </p:txBody>
      </p:sp>
      <p:sp>
        <p:nvSpPr>
          <p:cNvPr id="5" name="Footer Placeholder 4">
            <a:extLst>
              <a:ext uri="{FF2B5EF4-FFF2-40B4-BE49-F238E27FC236}">
                <a16:creationId xmlns:a16="http://schemas.microsoft.com/office/drawing/2014/main" id="{E44C2A09-A4D4-65EA-6216-E32D5BCF2B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F723DE-D9CF-642F-85B9-F6527403AE8D}"/>
              </a:ext>
            </a:extLst>
          </p:cNvPr>
          <p:cNvSpPr>
            <a:spLocks noGrp="1"/>
          </p:cNvSpPr>
          <p:nvPr>
            <p:ph type="sldNum" sz="quarter" idx="12"/>
          </p:nvPr>
        </p:nvSpPr>
        <p:spPr/>
        <p:txBody>
          <a:bodyPr/>
          <a:lstStyle/>
          <a:p>
            <a:fld id="{3D580BE3-7EED-48E4-A83C-BDF117F2D711}" type="slidenum">
              <a:rPr lang="en-US" smtClean="0"/>
              <a:t>‹#›</a:t>
            </a:fld>
            <a:endParaRPr lang="en-US"/>
          </a:p>
        </p:txBody>
      </p:sp>
    </p:spTree>
    <p:extLst>
      <p:ext uri="{BB962C8B-B14F-4D97-AF65-F5344CB8AC3E}">
        <p14:creationId xmlns:p14="http://schemas.microsoft.com/office/powerpoint/2010/main" val="431836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0DBEE-B7E5-6537-4393-432DCD8821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09A34C-F457-F1E3-6FB9-5A7F0E52E90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1E1AA6B-95AB-A2CA-76B7-22A86FB455D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2610A4-AEA9-31E0-2EC5-7D7913A18D66}"/>
              </a:ext>
            </a:extLst>
          </p:cNvPr>
          <p:cNvSpPr>
            <a:spLocks noGrp="1"/>
          </p:cNvSpPr>
          <p:nvPr>
            <p:ph type="dt" sz="half" idx="10"/>
          </p:nvPr>
        </p:nvSpPr>
        <p:spPr/>
        <p:txBody>
          <a:bodyPr/>
          <a:lstStyle/>
          <a:p>
            <a:fld id="{4097FD68-BC69-4829-8149-51F80FB79B54}" type="datetimeFigureOut">
              <a:rPr lang="en-US" smtClean="0"/>
              <a:t>3/5/2024</a:t>
            </a:fld>
            <a:endParaRPr lang="en-US"/>
          </a:p>
        </p:txBody>
      </p:sp>
      <p:sp>
        <p:nvSpPr>
          <p:cNvPr id="6" name="Footer Placeholder 5">
            <a:extLst>
              <a:ext uri="{FF2B5EF4-FFF2-40B4-BE49-F238E27FC236}">
                <a16:creationId xmlns:a16="http://schemas.microsoft.com/office/drawing/2014/main" id="{4951D0F6-7110-8497-DCF9-A9CC949661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48A68D-3770-4E3A-BA0E-F2837B6748DE}"/>
              </a:ext>
            </a:extLst>
          </p:cNvPr>
          <p:cNvSpPr>
            <a:spLocks noGrp="1"/>
          </p:cNvSpPr>
          <p:nvPr>
            <p:ph type="sldNum" sz="quarter" idx="12"/>
          </p:nvPr>
        </p:nvSpPr>
        <p:spPr/>
        <p:txBody>
          <a:bodyPr/>
          <a:lstStyle/>
          <a:p>
            <a:fld id="{3D580BE3-7EED-48E4-A83C-BDF117F2D711}" type="slidenum">
              <a:rPr lang="en-US" smtClean="0"/>
              <a:t>‹#›</a:t>
            </a:fld>
            <a:endParaRPr lang="en-US"/>
          </a:p>
        </p:txBody>
      </p:sp>
    </p:spTree>
    <p:extLst>
      <p:ext uri="{BB962C8B-B14F-4D97-AF65-F5344CB8AC3E}">
        <p14:creationId xmlns:p14="http://schemas.microsoft.com/office/powerpoint/2010/main" val="1464037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699F6-1502-C727-CF2D-F2C77C2F9AF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AA0098-2CFC-0475-1CE4-864F659422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F2C26A7-D456-1D51-D8F7-E160A34DB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72043EC-117A-5646-2E06-F37C56EDA5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0DFBF7F-936B-747D-19D0-BD863428B1C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A3E96F-961F-D030-B210-8194A12F93B6}"/>
              </a:ext>
            </a:extLst>
          </p:cNvPr>
          <p:cNvSpPr>
            <a:spLocks noGrp="1"/>
          </p:cNvSpPr>
          <p:nvPr>
            <p:ph type="dt" sz="half" idx="10"/>
          </p:nvPr>
        </p:nvSpPr>
        <p:spPr/>
        <p:txBody>
          <a:bodyPr/>
          <a:lstStyle/>
          <a:p>
            <a:fld id="{4097FD68-BC69-4829-8149-51F80FB79B54}" type="datetimeFigureOut">
              <a:rPr lang="en-US" smtClean="0"/>
              <a:t>3/5/2024</a:t>
            </a:fld>
            <a:endParaRPr lang="en-US"/>
          </a:p>
        </p:txBody>
      </p:sp>
      <p:sp>
        <p:nvSpPr>
          <p:cNvPr id="8" name="Footer Placeholder 7">
            <a:extLst>
              <a:ext uri="{FF2B5EF4-FFF2-40B4-BE49-F238E27FC236}">
                <a16:creationId xmlns:a16="http://schemas.microsoft.com/office/drawing/2014/main" id="{0E378A58-27AA-1799-9F64-5504BC3C93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610801C-FD8D-4066-C8FF-D735C35EB85E}"/>
              </a:ext>
            </a:extLst>
          </p:cNvPr>
          <p:cNvSpPr>
            <a:spLocks noGrp="1"/>
          </p:cNvSpPr>
          <p:nvPr>
            <p:ph type="sldNum" sz="quarter" idx="12"/>
          </p:nvPr>
        </p:nvSpPr>
        <p:spPr/>
        <p:txBody>
          <a:bodyPr/>
          <a:lstStyle/>
          <a:p>
            <a:fld id="{3D580BE3-7EED-48E4-A83C-BDF117F2D711}" type="slidenum">
              <a:rPr lang="en-US" smtClean="0"/>
              <a:t>‹#›</a:t>
            </a:fld>
            <a:endParaRPr lang="en-US"/>
          </a:p>
        </p:txBody>
      </p:sp>
    </p:spTree>
    <p:extLst>
      <p:ext uri="{BB962C8B-B14F-4D97-AF65-F5344CB8AC3E}">
        <p14:creationId xmlns:p14="http://schemas.microsoft.com/office/powerpoint/2010/main" val="4139755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07865-7D5A-3CF2-90B2-3A12E51F548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8E2194B-AEDE-4904-9BB5-8B8AD4C3DD53}"/>
              </a:ext>
            </a:extLst>
          </p:cNvPr>
          <p:cNvSpPr>
            <a:spLocks noGrp="1"/>
          </p:cNvSpPr>
          <p:nvPr>
            <p:ph type="dt" sz="half" idx="10"/>
          </p:nvPr>
        </p:nvSpPr>
        <p:spPr/>
        <p:txBody>
          <a:bodyPr/>
          <a:lstStyle/>
          <a:p>
            <a:fld id="{4097FD68-BC69-4829-8149-51F80FB79B54}" type="datetimeFigureOut">
              <a:rPr lang="en-US" smtClean="0"/>
              <a:t>3/5/2024</a:t>
            </a:fld>
            <a:endParaRPr lang="en-US"/>
          </a:p>
        </p:txBody>
      </p:sp>
      <p:sp>
        <p:nvSpPr>
          <p:cNvPr id="4" name="Footer Placeholder 3">
            <a:extLst>
              <a:ext uri="{FF2B5EF4-FFF2-40B4-BE49-F238E27FC236}">
                <a16:creationId xmlns:a16="http://schemas.microsoft.com/office/drawing/2014/main" id="{8B88C30A-F0F9-206A-B7DA-9DE959B5317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29D0F98-7600-77D6-49A2-7D4AFD63964A}"/>
              </a:ext>
            </a:extLst>
          </p:cNvPr>
          <p:cNvSpPr>
            <a:spLocks noGrp="1"/>
          </p:cNvSpPr>
          <p:nvPr>
            <p:ph type="sldNum" sz="quarter" idx="12"/>
          </p:nvPr>
        </p:nvSpPr>
        <p:spPr/>
        <p:txBody>
          <a:bodyPr/>
          <a:lstStyle/>
          <a:p>
            <a:fld id="{3D580BE3-7EED-48E4-A83C-BDF117F2D711}" type="slidenum">
              <a:rPr lang="en-US" smtClean="0"/>
              <a:t>‹#›</a:t>
            </a:fld>
            <a:endParaRPr lang="en-US"/>
          </a:p>
        </p:txBody>
      </p:sp>
    </p:spTree>
    <p:extLst>
      <p:ext uri="{BB962C8B-B14F-4D97-AF65-F5344CB8AC3E}">
        <p14:creationId xmlns:p14="http://schemas.microsoft.com/office/powerpoint/2010/main" val="1454215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FAD02B-4BA5-A8CF-5156-525EA680B252}"/>
              </a:ext>
            </a:extLst>
          </p:cNvPr>
          <p:cNvSpPr>
            <a:spLocks noGrp="1"/>
          </p:cNvSpPr>
          <p:nvPr>
            <p:ph type="dt" sz="half" idx="10"/>
          </p:nvPr>
        </p:nvSpPr>
        <p:spPr/>
        <p:txBody>
          <a:bodyPr/>
          <a:lstStyle/>
          <a:p>
            <a:fld id="{4097FD68-BC69-4829-8149-51F80FB79B54}" type="datetimeFigureOut">
              <a:rPr lang="en-US" smtClean="0"/>
              <a:t>3/5/2024</a:t>
            </a:fld>
            <a:endParaRPr lang="en-US"/>
          </a:p>
        </p:txBody>
      </p:sp>
      <p:sp>
        <p:nvSpPr>
          <p:cNvPr id="3" name="Footer Placeholder 2">
            <a:extLst>
              <a:ext uri="{FF2B5EF4-FFF2-40B4-BE49-F238E27FC236}">
                <a16:creationId xmlns:a16="http://schemas.microsoft.com/office/drawing/2014/main" id="{1346901D-45A9-D3A4-9CD6-F99E01C5E5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AD1263F-53D5-A9C0-C228-F1BF0DDF8450}"/>
              </a:ext>
            </a:extLst>
          </p:cNvPr>
          <p:cNvSpPr>
            <a:spLocks noGrp="1"/>
          </p:cNvSpPr>
          <p:nvPr>
            <p:ph type="sldNum" sz="quarter" idx="12"/>
          </p:nvPr>
        </p:nvSpPr>
        <p:spPr/>
        <p:txBody>
          <a:bodyPr/>
          <a:lstStyle/>
          <a:p>
            <a:fld id="{3D580BE3-7EED-48E4-A83C-BDF117F2D711}" type="slidenum">
              <a:rPr lang="en-US" smtClean="0"/>
              <a:t>‹#›</a:t>
            </a:fld>
            <a:endParaRPr lang="en-US"/>
          </a:p>
        </p:txBody>
      </p:sp>
    </p:spTree>
    <p:extLst>
      <p:ext uri="{BB962C8B-B14F-4D97-AF65-F5344CB8AC3E}">
        <p14:creationId xmlns:p14="http://schemas.microsoft.com/office/powerpoint/2010/main" val="3643115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508EF-58C9-A570-7878-44B8A2F0AC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7DBDF27-4CBD-64FB-4F84-CE2B19B726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7695A9F-8761-7ACD-05DF-055432B56F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B7F0D3-B835-4CA3-2D69-BF40AD9235A2}"/>
              </a:ext>
            </a:extLst>
          </p:cNvPr>
          <p:cNvSpPr>
            <a:spLocks noGrp="1"/>
          </p:cNvSpPr>
          <p:nvPr>
            <p:ph type="dt" sz="half" idx="10"/>
          </p:nvPr>
        </p:nvSpPr>
        <p:spPr/>
        <p:txBody>
          <a:bodyPr/>
          <a:lstStyle/>
          <a:p>
            <a:fld id="{4097FD68-BC69-4829-8149-51F80FB79B54}" type="datetimeFigureOut">
              <a:rPr lang="en-US" smtClean="0"/>
              <a:t>3/5/2024</a:t>
            </a:fld>
            <a:endParaRPr lang="en-US"/>
          </a:p>
        </p:txBody>
      </p:sp>
      <p:sp>
        <p:nvSpPr>
          <p:cNvPr id="6" name="Footer Placeholder 5">
            <a:extLst>
              <a:ext uri="{FF2B5EF4-FFF2-40B4-BE49-F238E27FC236}">
                <a16:creationId xmlns:a16="http://schemas.microsoft.com/office/drawing/2014/main" id="{BA253526-4F31-EAB5-5D60-2A5D1AB67D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160D51-7E5C-44E2-9DC5-AA2D64ED60D2}"/>
              </a:ext>
            </a:extLst>
          </p:cNvPr>
          <p:cNvSpPr>
            <a:spLocks noGrp="1"/>
          </p:cNvSpPr>
          <p:nvPr>
            <p:ph type="sldNum" sz="quarter" idx="12"/>
          </p:nvPr>
        </p:nvSpPr>
        <p:spPr/>
        <p:txBody>
          <a:bodyPr/>
          <a:lstStyle/>
          <a:p>
            <a:fld id="{3D580BE3-7EED-48E4-A83C-BDF117F2D711}" type="slidenum">
              <a:rPr lang="en-US" smtClean="0"/>
              <a:t>‹#›</a:t>
            </a:fld>
            <a:endParaRPr lang="en-US"/>
          </a:p>
        </p:txBody>
      </p:sp>
    </p:spTree>
    <p:extLst>
      <p:ext uri="{BB962C8B-B14F-4D97-AF65-F5344CB8AC3E}">
        <p14:creationId xmlns:p14="http://schemas.microsoft.com/office/powerpoint/2010/main" val="30692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9E4D1-E726-7512-0369-868112BA29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E9DA926-723B-BC2E-E5C1-2E3D6531F3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868B6D4-545F-A597-BF08-615F4D51E6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0B65ED-0A0D-C208-4C0F-A3AB7D2A624A}"/>
              </a:ext>
            </a:extLst>
          </p:cNvPr>
          <p:cNvSpPr>
            <a:spLocks noGrp="1"/>
          </p:cNvSpPr>
          <p:nvPr>
            <p:ph type="dt" sz="half" idx="10"/>
          </p:nvPr>
        </p:nvSpPr>
        <p:spPr/>
        <p:txBody>
          <a:bodyPr/>
          <a:lstStyle/>
          <a:p>
            <a:fld id="{4097FD68-BC69-4829-8149-51F80FB79B54}" type="datetimeFigureOut">
              <a:rPr lang="en-US" smtClean="0"/>
              <a:t>3/5/2024</a:t>
            </a:fld>
            <a:endParaRPr lang="en-US"/>
          </a:p>
        </p:txBody>
      </p:sp>
      <p:sp>
        <p:nvSpPr>
          <p:cNvPr id="6" name="Footer Placeholder 5">
            <a:extLst>
              <a:ext uri="{FF2B5EF4-FFF2-40B4-BE49-F238E27FC236}">
                <a16:creationId xmlns:a16="http://schemas.microsoft.com/office/drawing/2014/main" id="{98BCF6FE-E607-2EF6-F171-E533FFBC7E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22CDE7-DC74-F539-DFEF-5249C2DD8770}"/>
              </a:ext>
            </a:extLst>
          </p:cNvPr>
          <p:cNvSpPr>
            <a:spLocks noGrp="1"/>
          </p:cNvSpPr>
          <p:nvPr>
            <p:ph type="sldNum" sz="quarter" idx="12"/>
          </p:nvPr>
        </p:nvSpPr>
        <p:spPr/>
        <p:txBody>
          <a:bodyPr/>
          <a:lstStyle/>
          <a:p>
            <a:fld id="{3D580BE3-7EED-48E4-A83C-BDF117F2D711}" type="slidenum">
              <a:rPr lang="en-US" smtClean="0"/>
              <a:t>‹#›</a:t>
            </a:fld>
            <a:endParaRPr lang="en-US"/>
          </a:p>
        </p:txBody>
      </p:sp>
    </p:spTree>
    <p:extLst>
      <p:ext uri="{BB962C8B-B14F-4D97-AF65-F5344CB8AC3E}">
        <p14:creationId xmlns:p14="http://schemas.microsoft.com/office/powerpoint/2010/main" val="3877833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AFF541-FCB5-39A5-BDA6-4D57F7B10F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EB3EADD-45A9-9942-F019-0BBD51327F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EC9D51-421D-EC4C-D8BE-A6A0888443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97FD68-BC69-4829-8149-51F80FB79B54}" type="datetimeFigureOut">
              <a:rPr lang="en-US" smtClean="0"/>
              <a:t>3/5/2024</a:t>
            </a:fld>
            <a:endParaRPr lang="en-US"/>
          </a:p>
        </p:txBody>
      </p:sp>
      <p:sp>
        <p:nvSpPr>
          <p:cNvPr id="5" name="Footer Placeholder 4">
            <a:extLst>
              <a:ext uri="{FF2B5EF4-FFF2-40B4-BE49-F238E27FC236}">
                <a16:creationId xmlns:a16="http://schemas.microsoft.com/office/drawing/2014/main" id="{1DB1E140-9981-CD31-1A17-73F81394F3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859D405-F91D-5FAE-DC59-3D3B60741C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580BE3-7EED-48E4-A83C-BDF117F2D711}" type="slidenum">
              <a:rPr lang="en-US" smtClean="0"/>
              <a:t>‹#›</a:t>
            </a:fld>
            <a:endParaRPr lang="en-US"/>
          </a:p>
        </p:txBody>
      </p:sp>
    </p:spTree>
    <p:extLst>
      <p:ext uri="{BB962C8B-B14F-4D97-AF65-F5344CB8AC3E}">
        <p14:creationId xmlns:p14="http://schemas.microsoft.com/office/powerpoint/2010/main" val="3876106222"/>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1" r:id="rId3"/>
    <p:sldLayoutId id="2147483652" r:id="rId4"/>
    <p:sldLayoutId id="2147483653" r:id="rId5"/>
    <p:sldLayoutId id="2147483654" r:id="rId6"/>
    <p:sldLayoutId id="2147483662"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741F6C85-C3C8-4B0A-95A1-08C18F57CD8E}"/>
              </a:ext>
            </a:extLst>
          </p:cNvPr>
          <p:cNvSpPr/>
          <p:nvPr/>
        </p:nvSpPr>
        <p:spPr>
          <a:xfrm>
            <a:off x="0" y="0"/>
            <a:ext cx="12192000" cy="6857999"/>
          </a:xfrm>
          <a:prstGeom prst="rect">
            <a:avLst/>
          </a:prstGeom>
          <a:solidFill>
            <a:srgbClr val="00B0F0">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Title 1">
            <a:extLst>
              <a:ext uri="{FF2B5EF4-FFF2-40B4-BE49-F238E27FC236}">
                <a16:creationId xmlns:a16="http://schemas.microsoft.com/office/drawing/2014/main" id="{805445D2-D940-48A8-AD45-BA508DF973C1}"/>
              </a:ext>
            </a:extLst>
          </p:cNvPr>
          <p:cNvSpPr>
            <a:spLocks noGrp="1"/>
          </p:cNvSpPr>
          <p:nvPr>
            <p:ph type="ctrTitle"/>
          </p:nvPr>
        </p:nvSpPr>
        <p:spPr>
          <a:xfrm>
            <a:off x="832757" y="1093772"/>
            <a:ext cx="10526486" cy="2999256"/>
          </a:xfrm>
        </p:spPr>
        <p:txBody>
          <a:bodyPr anchor="t">
            <a:normAutofit/>
          </a:bodyPr>
          <a:lstStyle/>
          <a:p>
            <a:r>
              <a:rPr lang="en-US" sz="4400" b="1" dirty="0">
                <a:solidFill>
                  <a:srgbClr val="314793"/>
                </a:solidFill>
                <a:latin typeface="Univers 47 CondensedLight" panose="00000400000000000000" pitchFamily="2" charset="0"/>
              </a:rPr>
              <a:t>Communication strategies to reach Zero dose children in India</a:t>
            </a:r>
            <a:endParaRPr lang="en-US" sz="4800" b="1" dirty="0">
              <a:solidFill>
                <a:srgbClr val="314793"/>
              </a:solidFill>
              <a:latin typeface="Univers 47 CondensedLight" panose="00000400000000000000" pitchFamily="2" charset="0"/>
            </a:endParaRPr>
          </a:p>
        </p:txBody>
      </p:sp>
      <p:sp>
        <p:nvSpPr>
          <p:cNvPr id="16" name="Subtitle 2">
            <a:extLst>
              <a:ext uri="{FF2B5EF4-FFF2-40B4-BE49-F238E27FC236}">
                <a16:creationId xmlns:a16="http://schemas.microsoft.com/office/drawing/2014/main" id="{A6DA5727-B70A-4CED-BA98-B19D4B5F6189}"/>
              </a:ext>
            </a:extLst>
          </p:cNvPr>
          <p:cNvSpPr>
            <a:spLocks noGrp="1"/>
          </p:cNvSpPr>
          <p:nvPr>
            <p:ph type="subTitle" idx="1"/>
          </p:nvPr>
        </p:nvSpPr>
        <p:spPr>
          <a:xfrm>
            <a:off x="525103" y="3506258"/>
            <a:ext cx="11141794" cy="1577371"/>
          </a:xfrm>
        </p:spPr>
        <p:txBody>
          <a:bodyPr>
            <a:normAutofit fontScale="55000" lnSpcReduction="20000"/>
          </a:bodyPr>
          <a:lstStyle/>
          <a:p>
            <a:r>
              <a:rPr lang="en-US" sz="6200" dirty="0">
                <a:solidFill>
                  <a:schemeClr val="tx1">
                    <a:lumMod val="95000"/>
                    <a:lumOff val="5000"/>
                  </a:schemeClr>
                </a:solidFill>
              </a:rPr>
              <a:t>Sanjay Bhardwaj</a:t>
            </a:r>
          </a:p>
          <a:p>
            <a:r>
              <a:rPr lang="en-US" sz="3800" dirty="0">
                <a:solidFill>
                  <a:schemeClr val="tx1">
                    <a:lumMod val="95000"/>
                    <a:lumOff val="5000"/>
                  </a:schemeClr>
                </a:solidFill>
              </a:rPr>
              <a:t>Measles and Rubella Partnership Meeting</a:t>
            </a:r>
          </a:p>
          <a:p>
            <a:r>
              <a:rPr lang="en-US" sz="3800" dirty="0">
                <a:solidFill>
                  <a:schemeClr val="tx1">
                    <a:lumMod val="95000"/>
                    <a:lumOff val="5000"/>
                  </a:schemeClr>
                </a:solidFill>
              </a:rPr>
              <a:t>Washington DC</a:t>
            </a:r>
          </a:p>
          <a:p>
            <a:r>
              <a:rPr lang="en-US" sz="4000" dirty="0">
                <a:solidFill>
                  <a:schemeClr val="tx1">
                    <a:lumMod val="95000"/>
                    <a:lumOff val="5000"/>
                  </a:schemeClr>
                </a:solidFill>
              </a:rPr>
              <a:t>07 March 2024</a:t>
            </a:r>
          </a:p>
        </p:txBody>
      </p:sp>
      <p:sp>
        <p:nvSpPr>
          <p:cNvPr id="18" name="Rectangle 17">
            <a:extLst>
              <a:ext uri="{FF2B5EF4-FFF2-40B4-BE49-F238E27FC236}">
                <a16:creationId xmlns:a16="http://schemas.microsoft.com/office/drawing/2014/main" id="{F7F0F7DE-0ACD-4102-A09C-D33D6FD89518}"/>
              </a:ext>
            </a:extLst>
          </p:cNvPr>
          <p:cNvSpPr/>
          <p:nvPr/>
        </p:nvSpPr>
        <p:spPr>
          <a:xfrm>
            <a:off x="0" y="6667500"/>
            <a:ext cx="12192000" cy="19049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2841297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6AE4A2-408A-479C-BEC2-D47E48FE45CA}"/>
              </a:ext>
            </a:extLst>
          </p:cNvPr>
          <p:cNvSpPr/>
          <p:nvPr/>
        </p:nvSpPr>
        <p:spPr>
          <a:xfrm>
            <a:off x="0" y="0"/>
            <a:ext cx="12192000" cy="6857999"/>
          </a:xfrm>
          <a:prstGeom prst="rect">
            <a:avLst/>
          </a:prstGeom>
          <a:solidFill>
            <a:srgbClr val="00B0F0">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a:extLst>
              <a:ext uri="{FF2B5EF4-FFF2-40B4-BE49-F238E27FC236}">
                <a16:creationId xmlns:a16="http://schemas.microsoft.com/office/drawing/2014/main" id="{2FBC9C19-0087-5D54-DA8D-4637D3559D0B}"/>
              </a:ext>
            </a:extLst>
          </p:cNvPr>
          <p:cNvSpPr>
            <a:spLocks noGrp="1"/>
          </p:cNvSpPr>
          <p:nvPr>
            <p:ph type="title"/>
          </p:nvPr>
        </p:nvSpPr>
        <p:spPr>
          <a:xfrm>
            <a:off x="4375346" y="2830910"/>
            <a:ext cx="3441308" cy="1196181"/>
          </a:xfrm>
        </p:spPr>
        <p:txBody>
          <a:bodyPr>
            <a:normAutofit fontScale="90000"/>
          </a:bodyPr>
          <a:lstStyle/>
          <a:p>
            <a:pPr algn="ctr"/>
            <a:r>
              <a:rPr lang="en-US" sz="6000" b="1" dirty="0">
                <a:latin typeface="+mn-lt"/>
              </a:rPr>
              <a:t>Thank you</a:t>
            </a:r>
          </a:p>
        </p:txBody>
      </p:sp>
    </p:spTree>
    <p:extLst>
      <p:ext uri="{BB962C8B-B14F-4D97-AF65-F5344CB8AC3E}">
        <p14:creationId xmlns:p14="http://schemas.microsoft.com/office/powerpoint/2010/main" val="2601046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A3797-0127-DAB3-DF13-AF06DEED0CF5}"/>
              </a:ext>
            </a:extLst>
          </p:cNvPr>
          <p:cNvSpPr txBox="1">
            <a:spLocks/>
          </p:cNvSpPr>
          <p:nvPr/>
        </p:nvSpPr>
        <p:spPr>
          <a:xfrm>
            <a:off x="258247" y="75297"/>
            <a:ext cx="10443712" cy="52824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38659E"/>
                </a:solidFill>
                <a:latin typeface="+mn-lt"/>
              </a:rPr>
              <a:t>Management of VPD Outbreaks - Current Practice</a:t>
            </a:r>
          </a:p>
        </p:txBody>
      </p:sp>
      <p:sp>
        <p:nvSpPr>
          <p:cNvPr id="34" name="Rectangle 33">
            <a:extLst>
              <a:ext uri="{FF2B5EF4-FFF2-40B4-BE49-F238E27FC236}">
                <a16:creationId xmlns:a16="http://schemas.microsoft.com/office/drawing/2014/main" id="{CEE573FA-F448-44F0-BDE2-EE9503001DBB}"/>
              </a:ext>
            </a:extLst>
          </p:cNvPr>
          <p:cNvSpPr/>
          <p:nvPr/>
        </p:nvSpPr>
        <p:spPr>
          <a:xfrm>
            <a:off x="0" y="6632669"/>
            <a:ext cx="12192000" cy="24030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14" name="Group 13">
            <a:extLst>
              <a:ext uri="{FF2B5EF4-FFF2-40B4-BE49-F238E27FC236}">
                <a16:creationId xmlns:a16="http://schemas.microsoft.com/office/drawing/2014/main" id="{28C21435-11BF-5C9B-3DAD-97F690B894D3}"/>
              </a:ext>
            </a:extLst>
          </p:cNvPr>
          <p:cNvGrpSpPr/>
          <p:nvPr/>
        </p:nvGrpSpPr>
        <p:grpSpPr>
          <a:xfrm>
            <a:off x="2089060" y="371033"/>
            <a:ext cx="6782798" cy="6007996"/>
            <a:chOff x="2824792" y="141394"/>
            <a:chExt cx="6651365" cy="6133754"/>
          </a:xfrm>
        </p:grpSpPr>
        <p:sp>
          <p:nvSpPr>
            <p:cNvPr id="44" name="Oval 43">
              <a:extLst>
                <a:ext uri="{FF2B5EF4-FFF2-40B4-BE49-F238E27FC236}">
                  <a16:creationId xmlns:a16="http://schemas.microsoft.com/office/drawing/2014/main" id="{99809507-C44F-4C7B-9388-C82CA17A4E76}"/>
                </a:ext>
              </a:extLst>
            </p:cNvPr>
            <p:cNvSpPr/>
            <p:nvPr/>
          </p:nvSpPr>
          <p:spPr>
            <a:xfrm>
              <a:off x="3404532" y="815610"/>
              <a:ext cx="5525176" cy="5459538"/>
            </a:xfrm>
            <a:prstGeom prst="ellipse">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Freeform: Shape 15">
              <a:extLst>
                <a:ext uri="{FF2B5EF4-FFF2-40B4-BE49-F238E27FC236}">
                  <a16:creationId xmlns:a16="http://schemas.microsoft.com/office/drawing/2014/main" id="{CB21959E-4623-4718-A2ED-6FA060BD646B}"/>
                </a:ext>
              </a:extLst>
            </p:cNvPr>
            <p:cNvSpPr/>
            <p:nvPr/>
          </p:nvSpPr>
          <p:spPr>
            <a:xfrm>
              <a:off x="4464471" y="1914299"/>
              <a:ext cx="3479945" cy="3479946"/>
            </a:xfrm>
            <a:custGeom>
              <a:avLst/>
              <a:gdLst>
                <a:gd name="connsiteX0" fmla="*/ 2341277 w 2333625"/>
                <a:gd name="connsiteY0" fmla="*/ 1170639 h 2333625"/>
                <a:gd name="connsiteX1" fmla="*/ 1170639 w 2333625"/>
                <a:gd name="connsiteY1" fmla="*/ 2341278 h 2333625"/>
                <a:gd name="connsiteX2" fmla="*/ 0 w 2333625"/>
                <a:gd name="connsiteY2" fmla="*/ 1170639 h 2333625"/>
                <a:gd name="connsiteX3" fmla="*/ 1170639 w 2333625"/>
                <a:gd name="connsiteY3" fmla="*/ 0 h 2333625"/>
                <a:gd name="connsiteX4" fmla="*/ 2341277 w 2333625"/>
                <a:gd name="connsiteY4" fmla="*/ 1170639 h 2333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3625" h="2333625">
                  <a:moveTo>
                    <a:pt x="2341277" y="1170639"/>
                  </a:moveTo>
                  <a:cubicBezTo>
                    <a:pt x="2341277" y="1817165"/>
                    <a:pt x="1817165" y="2341278"/>
                    <a:pt x="1170639" y="2341278"/>
                  </a:cubicBezTo>
                  <a:cubicBezTo>
                    <a:pt x="524113" y="2341278"/>
                    <a:pt x="0" y="1817165"/>
                    <a:pt x="0" y="1170639"/>
                  </a:cubicBezTo>
                  <a:cubicBezTo>
                    <a:pt x="0" y="524113"/>
                    <a:pt x="524113" y="0"/>
                    <a:pt x="1170639" y="0"/>
                  </a:cubicBezTo>
                  <a:cubicBezTo>
                    <a:pt x="1817165" y="0"/>
                    <a:pt x="2341277" y="524113"/>
                    <a:pt x="2341277" y="1170639"/>
                  </a:cubicBezTo>
                  <a:close/>
                </a:path>
              </a:pathLst>
            </a:custGeom>
            <a:solidFill>
              <a:schemeClr val="accent5">
                <a:lumMod val="40000"/>
                <a:lumOff val="60000"/>
              </a:schemeClr>
            </a:solidFill>
            <a:ln w="0" cap="flat">
              <a:noFill/>
              <a:prstDash val="solid"/>
              <a:miter/>
            </a:ln>
          </p:spPr>
          <p:txBody>
            <a:bodyPr rtlCol="0" anchor="ctr"/>
            <a:lstStyle/>
            <a:p>
              <a:pPr>
                <a:lnSpc>
                  <a:spcPts val="1400"/>
                </a:lnSpc>
              </a:pPr>
              <a:endParaRPr lang="en-IN"/>
            </a:p>
          </p:txBody>
        </p:sp>
        <p:sp>
          <p:nvSpPr>
            <p:cNvPr id="17" name="Freeform: Shape 16">
              <a:extLst>
                <a:ext uri="{FF2B5EF4-FFF2-40B4-BE49-F238E27FC236}">
                  <a16:creationId xmlns:a16="http://schemas.microsoft.com/office/drawing/2014/main" id="{BFA781D1-D2DA-419B-B35C-D3139E268098}"/>
                </a:ext>
              </a:extLst>
            </p:cNvPr>
            <p:cNvSpPr/>
            <p:nvPr/>
          </p:nvSpPr>
          <p:spPr>
            <a:xfrm>
              <a:off x="4362887" y="1821411"/>
              <a:ext cx="3678799" cy="3693004"/>
            </a:xfrm>
            <a:custGeom>
              <a:avLst/>
              <a:gdLst>
                <a:gd name="connsiteX0" fmla="*/ 2468162 w 2466975"/>
                <a:gd name="connsiteY0" fmla="*/ 1240913 h 2476500"/>
                <a:gd name="connsiteX1" fmla="*/ 1234394 w 2466975"/>
                <a:gd name="connsiteY1" fmla="*/ 2474681 h 2476500"/>
                <a:gd name="connsiteX2" fmla="*/ 1234405 w 2466975"/>
                <a:gd name="connsiteY2" fmla="*/ 7144 h 2476500"/>
                <a:gd name="connsiteX3" fmla="*/ 2468162 w 2466975"/>
                <a:gd name="connsiteY3" fmla="*/ 1240913 h 2476500"/>
                <a:gd name="connsiteX4" fmla="*/ 2468162 w 2466975"/>
                <a:gd name="connsiteY4" fmla="*/ 1240913 h 2476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6975" h="2476500">
                  <a:moveTo>
                    <a:pt x="2468162" y="1240913"/>
                  </a:moveTo>
                  <a:cubicBezTo>
                    <a:pt x="2468162" y="1922304"/>
                    <a:pt x="1915785" y="2474681"/>
                    <a:pt x="1234394" y="2474681"/>
                  </a:cubicBezTo>
                  <a:cubicBezTo>
                    <a:pt x="-402174" y="2409696"/>
                    <a:pt x="-401709" y="71884"/>
                    <a:pt x="1234405" y="7144"/>
                  </a:cubicBezTo>
                  <a:cubicBezTo>
                    <a:pt x="1915785" y="7146"/>
                    <a:pt x="2468162" y="559522"/>
                    <a:pt x="2468162" y="1240913"/>
                  </a:cubicBezTo>
                  <a:lnTo>
                    <a:pt x="2468162" y="1240913"/>
                  </a:lnTo>
                  <a:close/>
                </a:path>
              </a:pathLst>
            </a:custGeom>
            <a:noFill/>
            <a:ln w="9525" cap="rnd">
              <a:solidFill>
                <a:srgbClr val="606161"/>
              </a:solidFill>
              <a:custDash>
                <a:ds d="0" sp="0"/>
                <a:ds d="299228" sp="149610"/>
              </a:custDash>
              <a:miter/>
            </a:ln>
          </p:spPr>
          <p:txBody>
            <a:bodyPr rtlCol="0" anchor="ctr"/>
            <a:lstStyle/>
            <a:p>
              <a:pPr>
                <a:lnSpc>
                  <a:spcPts val="1400"/>
                </a:lnSpc>
              </a:pPr>
              <a:endParaRPr lang="en-IN"/>
            </a:p>
          </p:txBody>
        </p:sp>
        <p:sp>
          <p:nvSpPr>
            <p:cNvPr id="20" name="Freeform: Shape 19">
              <a:extLst>
                <a:ext uri="{FF2B5EF4-FFF2-40B4-BE49-F238E27FC236}">
                  <a16:creationId xmlns:a16="http://schemas.microsoft.com/office/drawing/2014/main" id="{B49A5C02-62D7-463F-849F-9281E98CA6CF}"/>
                </a:ext>
              </a:extLst>
            </p:cNvPr>
            <p:cNvSpPr/>
            <p:nvPr/>
          </p:nvSpPr>
          <p:spPr>
            <a:xfrm rot="16200000">
              <a:off x="5215462" y="951501"/>
              <a:ext cx="1903317" cy="2272618"/>
            </a:xfrm>
            <a:custGeom>
              <a:avLst/>
              <a:gdLst>
                <a:gd name="connsiteX0" fmla="*/ 1282837 w 1276350"/>
                <a:gd name="connsiteY0" fmla="*/ 441769 h 1524000"/>
                <a:gd name="connsiteX1" fmla="*/ 1282837 w 1276350"/>
                <a:gd name="connsiteY1" fmla="*/ 1085488 h 1524000"/>
                <a:gd name="connsiteX2" fmla="*/ 689287 w 1276350"/>
                <a:gd name="connsiteY2" fmla="*/ 1469797 h 1524000"/>
                <a:gd name="connsiteX3" fmla="*/ 202798 w 1276350"/>
                <a:gd name="connsiteY3" fmla="*/ 1166329 h 1524000"/>
                <a:gd name="connsiteX4" fmla="*/ 185597 w 1276350"/>
                <a:gd name="connsiteY4" fmla="*/ 409081 h 1524000"/>
                <a:gd name="connsiteX5" fmla="*/ 672086 w 1276350"/>
                <a:gd name="connsiteY5" fmla="*/ 68829 h 1524000"/>
                <a:gd name="connsiteX6" fmla="*/ 1282837 w 1276350"/>
                <a:gd name="connsiteY6" fmla="*/ 441768 h 15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6350" h="1524000">
                  <a:moveTo>
                    <a:pt x="1282837" y="441769"/>
                  </a:moveTo>
                  <a:lnTo>
                    <a:pt x="1282837" y="1085488"/>
                  </a:lnTo>
                  <a:cubicBezTo>
                    <a:pt x="1282837" y="1422915"/>
                    <a:pt x="954713" y="1635368"/>
                    <a:pt x="689287" y="1469797"/>
                  </a:cubicBezTo>
                  <a:lnTo>
                    <a:pt x="202798" y="1166329"/>
                  </a:lnTo>
                  <a:cubicBezTo>
                    <a:pt x="-59846" y="1002494"/>
                    <a:pt x="-69276" y="587341"/>
                    <a:pt x="185597" y="409081"/>
                  </a:cubicBezTo>
                  <a:lnTo>
                    <a:pt x="672086" y="68829"/>
                  </a:lnTo>
                  <a:cubicBezTo>
                    <a:pt x="937219" y="-116606"/>
                    <a:pt x="1282837" y="94437"/>
                    <a:pt x="1282837" y="441768"/>
                  </a:cubicBezTo>
                  <a:close/>
                </a:path>
              </a:pathLst>
            </a:custGeom>
            <a:solidFill>
              <a:srgbClr val="FFFFFF"/>
            </a:solidFill>
            <a:ln w="0" cap="flat">
              <a:noFill/>
              <a:prstDash val="solid"/>
              <a:miter/>
            </a:ln>
          </p:spPr>
          <p:txBody>
            <a:bodyPr rtlCol="0" anchor="ctr"/>
            <a:lstStyle/>
            <a:p>
              <a:pPr>
                <a:lnSpc>
                  <a:spcPts val="1400"/>
                </a:lnSpc>
              </a:pPr>
              <a:endParaRPr lang="en-IN"/>
            </a:p>
          </p:txBody>
        </p:sp>
        <p:sp>
          <p:nvSpPr>
            <p:cNvPr id="21" name="Freeform: Shape 20">
              <a:extLst>
                <a:ext uri="{FF2B5EF4-FFF2-40B4-BE49-F238E27FC236}">
                  <a16:creationId xmlns:a16="http://schemas.microsoft.com/office/drawing/2014/main" id="{AC965EDF-AAA5-4E80-950C-8D4F954E76B9}"/>
                </a:ext>
              </a:extLst>
            </p:cNvPr>
            <p:cNvSpPr/>
            <p:nvPr/>
          </p:nvSpPr>
          <p:spPr>
            <a:xfrm rot="16200000">
              <a:off x="5280435" y="1017481"/>
              <a:ext cx="1775481" cy="2116375"/>
            </a:xfrm>
            <a:custGeom>
              <a:avLst/>
              <a:gdLst>
                <a:gd name="connsiteX0" fmla="*/ 1197327 w 1190625"/>
                <a:gd name="connsiteY0" fmla="*/ 412322 h 1419225"/>
                <a:gd name="connsiteX1" fmla="*/ 1197327 w 1190625"/>
                <a:gd name="connsiteY1" fmla="*/ 1013133 h 1419225"/>
                <a:gd name="connsiteX2" fmla="*/ 643342 w 1190625"/>
                <a:gd name="connsiteY2" fmla="*/ 1371825 h 1419225"/>
                <a:gd name="connsiteX3" fmla="*/ 189280 w 1190625"/>
                <a:gd name="connsiteY3" fmla="*/ 1088585 h 1419225"/>
                <a:gd name="connsiteX4" fmla="*/ 173226 w 1190625"/>
                <a:gd name="connsiteY4" fmla="*/ 381813 h 1419225"/>
                <a:gd name="connsiteX5" fmla="*/ 627287 w 1190625"/>
                <a:gd name="connsiteY5" fmla="*/ 64241 h 1419225"/>
                <a:gd name="connsiteX6" fmla="*/ 1197327 w 1190625"/>
                <a:gd name="connsiteY6" fmla="*/ 412321 h 1419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0625" h="1419225">
                  <a:moveTo>
                    <a:pt x="1197327" y="412322"/>
                  </a:moveTo>
                  <a:lnTo>
                    <a:pt x="1197327" y="1013133"/>
                  </a:lnTo>
                  <a:cubicBezTo>
                    <a:pt x="1197327" y="1328068"/>
                    <a:pt x="891075" y="1526359"/>
                    <a:pt x="643342" y="1371825"/>
                  </a:cubicBezTo>
                  <a:lnTo>
                    <a:pt x="189280" y="1088585"/>
                  </a:lnTo>
                  <a:cubicBezTo>
                    <a:pt x="-55857" y="935671"/>
                    <a:pt x="-64658" y="548190"/>
                    <a:pt x="173226" y="381813"/>
                  </a:cubicBezTo>
                  <a:lnTo>
                    <a:pt x="627287" y="64241"/>
                  </a:lnTo>
                  <a:cubicBezTo>
                    <a:pt x="874747" y="-108833"/>
                    <a:pt x="1197327" y="88142"/>
                    <a:pt x="1197327" y="412321"/>
                  </a:cubicBezTo>
                  <a:close/>
                </a:path>
              </a:pathLst>
            </a:custGeom>
            <a:solidFill>
              <a:srgbClr val="E44D3C"/>
            </a:solidFill>
            <a:ln w="0" cap="flat">
              <a:noFill/>
              <a:prstDash val="solid"/>
              <a:miter/>
            </a:ln>
          </p:spPr>
          <p:txBody>
            <a:bodyPr rtlCol="0" anchor="ctr"/>
            <a:lstStyle/>
            <a:p>
              <a:pPr>
                <a:lnSpc>
                  <a:spcPts val="1400"/>
                </a:lnSpc>
              </a:pPr>
              <a:endParaRPr lang="en-IN"/>
            </a:p>
          </p:txBody>
        </p:sp>
        <p:sp>
          <p:nvSpPr>
            <p:cNvPr id="22" name="Freeform: Shape 21">
              <a:extLst>
                <a:ext uri="{FF2B5EF4-FFF2-40B4-BE49-F238E27FC236}">
                  <a16:creationId xmlns:a16="http://schemas.microsoft.com/office/drawing/2014/main" id="{FAAB55F0-A04B-434E-9BF4-9E216AB8A78C}"/>
                </a:ext>
              </a:extLst>
            </p:cNvPr>
            <p:cNvSpPr/>
            <p:nvPr/>
          </p:nvSpPr>
          <p:spPr>
            <a:xfrm rot="16200000">
              <a:off x="6472100" y="3377697"/>
              <a:ext cx="2272617" cy="1903317"/>
            </a:xfrm>
            <a:custGeom>
              <a:avLst/>
              <a:gdLst>
                <a:gd name="connsiteX0" fmla="*/ 1085419 w 1524000"/>
                <a:gd name="connsiteY0" fmla="*/ 1282837 h 1276350"/>
                <a:gd name="connsiteX1" fmla="*/ 441699 w 1524000"/>
                <a:gd name="connsiteY1" fmla="*/ 1282837 h 1276350"/>
                <a:gd name="connsiteX2" fmla="*/ 57390 w 1524000"/>
                <a:gd name="connsiteY2" fmla="*/ 689287 h 1276350"/>
                <a:gd name="connsiteX3" fmla="*/ 360859 w 1524000"/>
                <a:gd name="connsiteY3" fmla="*/ 202798 h 1276350"/>
                <a:gd name="connsiteX4" fmla="*/ 1118107 w 1524000"/>
                <a:gd name="connsiteY4" fmla="*/ 185597 h 1276350"/>
                <a:gd name="connsiteX5" fmla="*/ 1458359 w 1524000"/>
                <a:gd name="connsiteY5" fmla="*/ 672086 h 1276350"/>
                <a:gd name="connsiteX6" fmla="*/ 1085420 w 1524000"/>
                <a:gd name="connsiteY6" fmla="*/ 1282837 h 1276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4000" h="1276350">
                  <a:moveTo>
                    <a:pt x="1085419" y="1282837"/>
                  </a:moveTo>
                  <a:lnTo>
                    <a:pt x="441699" y="1282837"/>
                  </a:lnTo>
                  <a:cubicBezTo>
                    <a:pt x="104272" y="1282837"/>
                    <a:pt x="-108180" y="954713"/>
                    <a:pt x="57390" y="689287"/>
                  </a:cubicBezTo>
                  <a:lnTo>
                    <a:pt x="360859" y="202798"/>
                  </a:lnTo>
                  <a:cubicBezTo>
                    <a:pt x="524694" y="-59846"/>
                    <a:pt x="939847" y="-69276"/>
                    <a:pt x="1118107" y="185597"/>
                  </a:cubicBezTo>
                  <a:lnTo>
                    <a:pt x="1458359" y="672086"/>
                  </a:lnTo>
                  <a:cubicBezTo>
                    <a:pt x="1643793" y="937219"/>
                    <a:pt x="1432751" y="1282837"/>
                    <a:pt x="1085420" y="1282837"/>
                  </a:cubicBezTo>
                  <a:close/>
                </a:path>
              </a:pathLst>
            </a:custGeom>
            <a:solidFill>
              <a:srgbClr val="FFFFFF"/>
            </a:solidFill>
            <a:ln w="0" cap="flat">
              <a:noFill/>
              <a:prstDash val="solid"/>
              <a:miter/>
            </a:ln>
          </p:spPr>
          <p:txBody>
            <a:bodyPr rtlCol="0" anchor="ctr"/>
            <a:lstStyle/>
            <a:p>
              <a:pPr>
                <a:lnSpc>
                  <a:spcPts val="1400"/>
                </a:lnSpc>
              </a:pPr>
              <a:endParaRPr lang="en-IN"/>
            </a:p>
          </p:txBody>
        </p:sp>
        <p:sp>
          <p:nvSpPr>
            <p:cNvPr id="23" name="Freeform: Shape 22">
              <a:extLst>
                <a:ext uri="{FF2B5EF4-FFF2-40B4-BE49-F238E27FC236}">
                  <a16:creationId xmlns:a16="http://schemas.microsoft.com/office/drawing/2014/main" id="{3F6E2F63-3AA4-45FE-8E76-7A87B21CFFB3}"/>
                </a:ext>
              </a:extLst>
            </p:cNvPr>
            <p:cNvSpPr/>
            <p:nvPr/>
          </p:nvSpPr>
          <p:spPr>
            <a:xfrm rot="16200000">
              <a:off x="6533417" y="3425057"/>
              <a:ext cx="2158986" cy="1818094"/>
            </a:xfrm>
            <a:custGeom>
              <a:avLst/>
              <a:gdLst>
                <a:gd name="connsiteX0" fmla="*/ 1033928 w 1447800"/>
                <a:gd name="connsiteY0" fmla="*/ 1221981 h 1219200"/>
                <a:gd name="connsiteX1" fmla="*/ 420746 w 1447800"/>
                <a:gd name="connsiteY1" fmla="*/ 1221981 h 1219200"/>
                <a:gd name="connsiteX2" fmla="*/ 54667 w 1447800"/>
                <a:gd name="connsiteY2" fmla="*/ 656589 h 1219200"/>
                <a:gd name="connsiteX3" fmla="*/ 343739 w 1447800"/>
                <a:gd name="connsiteY3" fmla="*/ 193178 h 1219200"/>
                <a:gd name="connsiteX4" fmla="*/ 1065063 w 1447800"/>
                <a:gd name="connsiteY4" fmla="*/ 176793 h 1219200"/>
                <a:gd name="connsiteX5" fmla="*/ 1389174 w 1447800"/>
                <a:gd name="connsiteY5" fmla="*/ 640204 h 1219200"/>
                <a:gd name="connsiteX6" fmla="*/ 1033927 w 1447800"/>
                <a:gd name="connsiteY6" fmla="*/ 1221981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7800" h="1219200">
                  <a:moveTo>
                    <a:pt x="1033928" y="1221981"/>
                  </a:moveTo>
                  <a:lnTo>
                    <a:pt x="420746" y="1221981"/>
                  </a:lnTo>
                  <a:cubicBezTo>
                    <a:pt x="99326" y="1221981"/>
                    <a:pt x="-103048" y="909423"/>
                    <a:pt x="54667" y="656589"/>
                  </a:cubicBezTo>
                  <a:lnTo>
                    <a:pt x="343739" y="193178"/>
                  </a:lnTo>
                  <a:cubicBezTo>
                    <a:pt x="499801" y="-57007"/>
                    <a:pt x="895261" y="-65990"/>
                    <a:pt x="1065063" y="176793"/>
                  </a:cubicBezTo>
                  <a:lnTo>
                    <a:pt x="1389174" y="640204"/>
                  </a:lnTo>
                  <a:cubicBezTo>
                    <a:pt x="1565812" y="892759"/>
                    <a:pt x="1364781" y="1221981"/>
                    <a:pt x="1033927" y="1221981"/>
                  </a:cubicBezTo>
                  <a:close/>
                </a:path>
              </a:pathLst>
            </a:custGeom>
            <a:solidFill>
              <a:srgbClr val="EF6C35"/>
            </a:solidFill>
            <a:ln w="0" cap="flat">
              <a:noFill/>
              <a:prstDash val="solid"/>
              <a:miter/>
            </a:ln>
          </p:spPr>
          <p:txBody>
            <a:bodyPr rtlCol="0" anchor="ctr"/>
            <a:lstStyle/>
            <a:p>
              <a:pPr>
                <a:lnSpc>
                  <a:spcPts val="1400"/>
                </a:lnSpc>
              </a:pPr>
              <a:endParaRPr lang="en-IN" dirty="0"/>
            </a:p>
          </p:txBody>
        </p:sp>
        <p:sp>
          <p:nvSpPr>
            <p:cNvPr id="24" name="Freeform: Shape 23">
              <a:extLst>
                <a:ext uri="{FF2B5EF4-FFF2-40B4-BE49-F238E27FC236}">
                  <a16:creationId xmlns:a16="http://schemas.microsoft.com/office/drawing/2014/main" id="{5C9F776C-EA88-4BF9-AE90-D68683B9B4F3}"/>
                </a:ext>
              </a:extLst>
            </p:cNvPr>
            <p:cNvSpPr/>
            <p:nvPr/>
          </p:nvSpPr>
          <p:spPr>
            <a:xfrm>
              <a:off x="3830777" y="3205463"/>
              <a:ext cx="1903317" cy="2272618"/>
            </a:xfrm>
            <a:custGeom>
              <a:avLst/>
              <a:gdLst>
                <a:gd name="connsiteX0" fmla="*/ 0 w 1276350"/>
                <a:gd name="connsiteY0" fmla="*/ 1085419 h 1524000"/>
                <a:gd name="connsiteX1" fmla="*/ 0 w 1276350"/>
                <a:gd name="connsiteY1" fmla="*/ 441699 h 1524000"/>
                <a:gd name="connsiteX2" fmla="*/ 593549 w 1276350"/>
                <a:gd name="connsiteY2" fmla="*/ 57390 h 1524000"/>
                <a:gd name="connsiteX3" fmla="*/ 1080039 w 1276350"/>
                <a:gd name="connsiteY3" fmla="*/ 360859 h 1524000"/>
                <a:gd name="connsiteX4" fmla="*/ 1097240 w 1276350"/>
                <a:gd name="connsiteY4" fmla="*/ 1118107 h 1524000"/>
                <a:gd name="connsiteX5" fmla="*/ 610751 w 1276350"/>
                <a:gd name="connsiteY5" fmla="*/ 1458359 h 1524000"/>
                <a:gd name="connsiteX6" fmla="*/ 0 w 1276350"/>
                <a:gd name="connsiteY6" fmla="*/ 1085419 h 15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6350" h="1524000">
                  <a:moveTo>
                    <a:pt x="0" y="1085419"/>
                  </a:moveTo>
                  <a:lnTo>
                    <a:pt x="0" y="441699"/>
                  </a:lnTo>
                  <a:cubicBezTo>
                    <a:pt x="0" y="104273"/>
                    <a:pt x="328124" y="-108180"/>
                    <a:pt x="593549" y="57390"/>
                  </a:cubicBezTo>
                  <a:lnTo>
                    <a:pt x="1080039" y="360859"/>
                  </a:lnTo>
                  <a:cubicBezTo>
                    <a:pt x="1342683" y="524694"/>
                    <a:pt x="1352113" y="939847"/>
                    <a:pt x="1097240" y="1118107"/>
                  </a:cubicBezTo>
                  <a:lnTo>
                    <a:pt x="610751" y="1458359"/>
                  </a:lnTo>
                  <a:cubicBezTo>
                    <a:pt x="345618" y="1643792"/>
                    <a:pt x="0" y="1432749"/>
                    <a:pt x="0" y="1085419"/>
                  </a:cubicBezTo>
                  <a:close/>
                </a:path>
              </a:pathLst>
            </a:custGeom>
            <a:solidFill>
              <a:srgbClr val="FFFFFF"/>
            </a:solidFill>
            <a:ln w="0" cap="flat">
              <a:noFill/>
              <a:prstDash val="solid"/>
              <a:miter/>
            </a:ln>
          </p:spPr>
          <p:txBody>
            <a:bodyPr rtlCol="0" anchor="ctr"/>
            <a:lstStyle/>
            <a:p>
              <a:pPr>
                <a:lnSpc>
                  <a:spcPts val="1400"/>
                </a:lnSpc>
              </a:pPr>
              <a:endParaRPr lang="en-IN"/>
            </a:p>
          </p:txBody>
        </p:sp>
        <p:sp>
          <p:nvSpPr>
            <p:cNvPr id="25" name="Freeform: Shape 24">
              <a:extLst>
                <a:ext uri="{FF2B5EF4-FFF2-40B4-BE49-F238E27FC236}">
                  <a16:creationId xmlns:a16="http://schemas.microsoft.com/office/drawing/2014/main" id="{1A950FCF-F81E-4BE1-8D99-EBC988E9EE3D}"/>
                </a:ext>
              </a:extLst>
            </p:cNvPr>
            <p:cNvSpPr/>
            <p:nvPr/>
          </p:nvSpPr>
          <p:spPr>
            <a:xfrm>
              <a:off x="3892537" y="3278985"/>
              <a:ext cx="1775482" cy="2116375"/>
            </a:xfrm>
            <a:custGeom>
              <a:avLst/>
              <a:gdLst>
                <a:gd name="connsiteX0" fmla="*/ 0 w 1190625"/>
                <a:gd name="connsiteY0" fmla="*/ 1015336 h 1419225"/>
                <a:gd name="connsiteX1" fmla="*/ 0 w 1190625"/>
                <a:gd name="connsiteY1" fmla="*/ 413180 h 1419225"/>
                <a:gd name="connsiteX2" fmla="*/ 555226 w 1190625"/>
                <a:gd name="connsiteY2" fmla="*/ 53685 h 1419225"/>
                <a:gd name="connsiteX3" fmla="*/ 1010303 w 1190625"/>
                <a:gd name="connsiteY3" fmla="*/ 337559 h 1419225"/>
                <a:gd name="connsiteX4" fmla="*/ 1026394 w 1190625"/>
                <a:gd name="connsiteY4" fmla="*/ 1045912 h 1419225"/>
                <a:gd name="connsiteX5" fmla="*/ 571316 w 1190625"/>
                <a:gd name="connsiteY5" fmla="*/ 1364195 h 1419225"/>
                <a:gd name="connsiteX6" fmla="*/ 1 w 1190625"/>
                <a:gd name="connsiteY6" fmla="*/ 1015336 h 1419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0625" h="1419225">
                  <a:moveTo>
                    <a:pt x="0" y="1015336"/>
                  </a:moveTo>
                  <a:lnTo>
                    <a:pt x="0" y="413180"/>
                  </a:lnTo>
                  <a:cubicBezTo>
                    <a:pt x="0" y="97540"/>
                    <a:pt x="306937" y="-101195"/>
                    <a:pt x="555226" y="53685"/>
                  </a:cubicBezTo>
                  <a:lnTo>
                    <a:pt x="1010303" y="337559"/>
                  </a:lnTo>
                  <a:cubicBezTo>
                    <a:pt x="1255989" y="490815"/>
                    <a:pt x="1264810" y="879164"/>
                    <a:pt x="1026394" y="1045912"/>
                  </a:cubicBezTo>
                  <a:lnTo>
                    <a:pt x="571316" y="1364195"/>
                  </a:lnTo>
                  <a:cubicBezTo>
                    <a:pt x="323302" y="1537656"/>
                    <a:pt x="1" y="1340240"/>
                    <a:pt x="1" y="1015336"/>
                  </a:cubicBezTo>
                  <a:close/>
                </a:path>
              </a:pathLst>
            </a:custGeom>
            <a:solidFill>
              <a:srgbClr val="92D050"/>
            </a:solidFill>
            <a:ln w="0" cap="flat">
              <a:noFill/>
              <a:prstDash val="solid"/>
              <a:miter/>
            </a:ln>
          </p:spPr>
          <p:txBody>
            <a:bodyPr rtlCol="0" anchor="ctr"/>
            <a:lstStyle/>
            <a:p>
              <a:pPr>
                <a:lnSpc>
                  <a:spcPts val="1400"/>
                </a:lnSpc>
              </a:pPr>
              <a:endParaRPr lang="en-IN" dirty="0"/>
            </a:p>
          </p:txBody>
        </p:sp>
        <p:sp>
          <p:nvSpPr>
            <p:cNvPr id="6" name="Rectangle: Rounded Corners 5">
              <a:extLst>
                <a:ext uri="{FF2B5EF4-FFF2-40B4-BE49-F238E27FC236}">
                  <a16:creationId xmlns:a16="http://schemas.microsoft.com/office/drawing/2014/main" id="{6DC5D82E-DD2F-9C15-46BF-19AB0ED682AB}"/>
                </a:ext>
              </a:extLst>
            </p:cNvPr>
            <p:cNvSpPr/>
            <p:nvPr/>
          </p:nvSpPr>
          <p:spPr>
            <a:xfrm>
              <a:off x="6754088" y="3653538"/>
              <a:ext cx="1544168" cy="147287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defTabSz="1422400">
                <a:lnSpc>
                  <a:spcPts val="1600"/>
                </a:lnSpc>
                <a:spcBef>
                  <a:spcPct val="0"/>
                </a:spcBef>
                <a:spcAft>
                  <a:spcPct val="15000"/>
                </a:spcAft>
                <a:defRPr/>
              </a:pPr>
              <a:r>
                <a:rPr lang="en-US" sz="1400" b="1" dirty="0">
                  <a:solidFill>
                    <a:schemeClr val="bg1"/>
                  </a:solidFill>
                  <a:latin typeface="Arial" panose="020B0604020202020204" pitchFamily="34" charset="0"/>
                  <a:ea typeface="Roboto" panose="02000000000000000000" pitchFamily="2" charset="0"/>
                  <a:cs typeface="Arial" panose="020B0604020202020204" pitchFamily="34" charset="0"/>
                </a:rPr>
                <a:t>Underlying system insufficiencies not identified</a:t>
              </a:r>
            </a:p>
          </p:txBody>
        </p:sp>
        <p:sp>
          <p:nvSpPr>
            <p:cNvPr id="7" name="Rectangle: Rounded Corners 6">
              <a:extLst>
                <a:ext uri="{FF2B5EF4-FFF2-40B4-BE49-F238E27FC236}">
                  <a16:creationId xmlns:a16="http://schemas.microsoft.com/office/drawing/2014/main" id="{60D2A8F3-3968-4A81-E13A-FC77B08CD6DD}"/>
                </a:ext>
              </a:extLst>
            </p:cNvPr>
            <p:cNvSpPr/>
            <p:nvPr/>
          </p:nvSpPr>
          <p:spPr>
            <a:xfrm>
              <a:off x="4017169" y="3594240"/>
              <a:ext cx="1678566" cy="11785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1" indent="0" algn="ctr" defTabSz="1422400" rtl="0" eaLnBrk="1" fontAlgn="auto" latinLnBrk="0" hangingPunct="1">
                <a:lnSpc>
                  <a:spcPts val="1600"/>
                </a:lnSpc>
                <a:spcBef>
                  <a:spcPct val="0"/>
                </a:spcBef>
                <a:spcAft>
                  <a:spcPct val="15000"/>
                </a:spcAft>
                <a:buClrTx/>
                <a:buSzTx/>
                <a:buFontTx/>
                <a:buNone/>
                <a:tabLst/>
                <a:defRPr/>
              </a:pPr>
              <a:r>
                <a:rPr lang="en-US" sz="1400" b="1" dirty="0">
                  <a:solidFill>
                    <a:schemeClr val="bg1"/>
                  </a:solidFill>
                  <a:latin typeface="Arial" panose="020B0604020202020204" pitchFamily="34" charset="0"/>
                  <a:ea typeface="Roboto" panose="02000000000000000000" pitchFamily="2" charset="0"/>
                  <a:cs typeface="Arial" panose="020B0604020202020204" pitchFamily="34" charset="0"/>
                </a:rPr>
                <a:t>Recurrent outbreaks and undermined EPI</a:t>
              </a:r>
            </a:p>
          </p:txBody>
        </p:sp>
        <p:sp>
          <p:nvSpPr>
            <p:cNvPr id="4" name="Rectangle: Rounded Corners 3">
              <a:extLst>
                <a:ext uri="{FF2B5EF4-FFF2-40B4-BE49-F238E27FC236}">
                  <a16:creationId xmlns:a16="http://schemas.microsoft.com/office/drawing/2014/main" id="{176F8598-3D54-5A34-800C-77DF1277F917}"/>
                </a:ext>
              </a:extLst>
            </p:cNvPr>
            <p:cNvSpPr/>
            <p:nvPr/>
          </p:nvSpPr>
          <p:spPr>
            <a:xfrm>
              <a:off x="5223634" y="1295682"/>
              <a:ext cx="1995884" cy="13382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defTabSz="1422400">
                <a:lnSpc>
                  <a:spcPts val="1600"/>
                </a:lnSpc>
                <a:spcBef>
                  <a:spcPct val="0"/>
                </a:spcBef>
                <a:spcAft>
                  <a:spcPct val="15000"/>
                </a:spcAft>
                <a:defRPr/>
              </a:pPr>
              <a:r>
                <a:rPr lang="en-US" sz="1400" b="1" dirty="0">
                  <a:solidFill>
                    <a:schemeClr val="bg1"/>
                  </a:solidFill>
                  <a:latin typeface="Arial" panose="020B0604020202020204" pitchFamily="34" charset="0"/>
                  <a:ea typeface="Roboto" panose="02000000000000000000" pitchFamily="2" charset="0"/>
                  <a:cs typeface="Arial" panose="020B0604020202020204" pitchFamily="34" charset="0"/>
                </a:rPr>
                <a:t>VPD outbreak, followed by disease specific response</a:t>
              </a:r>
            </a:p>
          </p:txBody>
        </p:sp>
        <p:sp>
          <p:nvSpPr>
            <p:cNvPr id="29" name="Oval 28">
              <a:extLst>
                <a:ext uri="{FF2B5EF4-FFF2-40B4-BE49-F238E27FC236}">
                  <a16:creationId xmlns:a16="http://schemas.microsoft.com/office/drawing/2014/main" id="{2FB8C6AA-95C4-4453-8229-0F2742F89E4C}"/>
                </a:ext>
              </a:extLst>
            </p:cNvPr>
            <p:cNvSpPr/>
            <p:nvPr/>
          </p:nvSpPr>
          <p:spPr>
            <a:xfrm>
              <a:off x="5582175" y="141394"/>
              <a:ext cx="1348432" cy="1348432"/>
            </a:xfrm>
            <a:prstGeom prst="ellipse">
              <a:avLst/>
            </a:prstGeom>
            <a:solidFill>
              <a:schemeClr val="bg1"/>
            </a:solid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2" name="Oval 31">
              <a:extLst>
                <a:ext uri="{FF2B5EF4-FFF2-40B4-BE49-F238E27FC236}">
                  <a16:creationId xmlns:a16="http://schemas.microsoft.com/office/drawing/2014/main" id="{D845E4FD-CAF9-4D43-AA16-674FC4844FC3}"/>
                </a:ext>
              </a:extLst>
            </p:cNvPr>
            <p:cNvSpPr/>
            <p:nvPr/>
          </p:nvSpPr>
          <p:spPr>
            <a:xfrm>
              <a:off x="2824792" y="3737147"/>
              <a:ext cx="1348432" cy="1348432"/>
            </a:xfrm>
            <a:prstGeom prst="ellipse">
              <a:avLst/>
            </a:prstGeom>
            <a:solidFill>
              <a:schemeClr val="bg1"/>
            </a:solid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9" name="Group 8">
              <a:extLst>
                <a:ext uri="{FF2B5EF4-FFF2-40B4-BE49-F238E27FC236}">
                  <a16:creationId xmlns:a16="http://schemas.microsoft.com/office/drawing/2014/main" id="{BD747A81-D23C-DE0C-52B5-238313FF610C}"/>
                </a:ext>
              </a:extLst>
            </p:cNvPr>
            <p:cNvGrpSpPr/>
            <p:nvPr/>
          </p:nvGrpSpPr>
          <p:grpSpPr>
            <a:xfrm>
              <a:off x="2857240" y="3556572"/>
              <a:ext cx="6618917" cy="1364256"/>
              <a:chOff x="930764" y="6251489"/>
              <a:chExt cx="6618917" cy="1364256"/>
            </a:xfrm>
          </p:grpSpPr>
          <p:sp>
            <p:nvSpPr>
              <p:cNvPr id="33" name="Oval 32">
                <a:extLst>
                  <a:ext uri="{FF2B5EF4-FFF2-40B4-BE49-F238E27FC236}">
                    <a16:creationId xmlns:a16="http://schemas.microsoft.com/office/drawing/2014/main" id="{F8C4D270-55CA-4A4C-BB54-23F28F460F7C}"/>
                  </a:ext>
                </a:extLst>
              </p:cNvPr>
              <p:cNvSpPr/>
              <p:nvPr/>
            </p:nvSpPr>
            <p:spPr>
              <a:xfrm>
                <a:off x="6201249" y="6251489"/>
                <a:ext cx="1348432" cy="1348432"/>
              </a:xfrm>
              <a:prstGeom prst="ellipse">
                <a:avLst/>
              </a:prstGeom>
              <a:solidFill>
                <a:schemeClr val="bg1"/>
              </a:solid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42" name="Graphic 41" descr="Cycle with people with solid fill">
                <a:extLst>
                  <a:ext uri="{FF2B5EF4-FFF2-40B4-BE49-F238E27FC236}">
                    <a16:creationId xmlns:a16="http://schemas.microsoft.com/office/drawing/2014/main" id="{1A309758-84F3-48BB-91B9-67A1A8111DC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30764" y="6418517"/>
                <a:ext cx="1197230" cy="1197228"/>
              </a:xfrm>
              <a:prstGeom prst="rect">
                <a:avLst/>
              </a:prstGeom>
            </p:spPr>
          </p:pic>
        </p:grpSp>
        <p:pic>
          <p:nvPicPr>
            <p:cNvPr id="41" name="Graphic 40" descr="Iceberg with solid fill">
              <a:extLst>
                <a:ext uri="{FF2B5EF4-FFF2-40B4-BE49-F238E27FC236}">
                  <a16:creationId xmlns:a16="http://schemas.microsoft.com/office/drawing/2014/main" id="{C9C5D409-5530-46F1-B7B0-7A1C19BC3D0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71196" y="3741402"/>
              <a:ext cx="951899" cy="951900"/>
            </a:xfrm>
            <a:prstGeom prst="rect">
              <a:avLst/>
            </a:prstGeom>
          </p:spPr>
        </p:pic>
        <p:pic>
          <p:nvPicPr>
            <p:cNvPr id="40" name="Content Placeholder 8" descr="Needle with solid fill">
              <a:extLst>
                <a:ext uri="{FF2B5EF4-FFF2-40B4-BE49-F238E27FC236}">
                  <a16:creationId xmlns:a16="http://schemas.microsoft.com/office/drawing/2014/main" id="{38E64651-0142-4881-8420-1EFD44EB7A8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809956" y="305679"/>
              <a:ext cx="892869" cy="892870"/>
            </a:xfrm>
            <a:prstGeom prst="rect">
              <a:avLst/>
            </a:prstGeom>
          </p:spPr>
        </p:pic>
      </p:grpSp>
    </p:spTree>
    <p:extLst>
      <p:ext uri="{BB962C8B-B14F-4D97-AF65-F5344CB8AC3E}">
        <p14:creationId xmlns:p14="http://schemas.microsoft.com/office/powerpoint/2010/main" val="3350237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CC790-1141-5836-B740-F55458DDBE42}"/>
              </a:ext>
            </a:extLst>
          </p:cNvPr>
          <p:cNvSpPr>
            <a:spLocks noGrp="1"/>
          </p:cNvSpPr>
          <p:nvPr>
            <p:ph type="title"/>
          </p:nvPr>
        </p:nvSpPr>
        <p:spPr>
          <a:xfrm>
            <a:off x="455083" y="415345"/>
            <a:ext cx="3710517" cy="702255"/>
          </a:xfrm>
        </p:spPr>
        <p:txBody>
          <a:bodyPr>
            <a:normAutofit fontScale="90000"/>
          </a:bodyPr>
          <a:lstStyle/>
          <a:p>
            <a:r>
              <a:rPr lang="en-US" sz="4000" b="1" dirty="0">
                <a:effectLst>
                  <a:outerShdw blurRad="38100" dist="38100" dir="2700000" algn="tl">
                    <a:srgbClr val="000000">
                      <a:alpha val="43137"/>
                    </a:srgbClr>
                  </a:outerShdw>
                </a:effectLst>
                <a:latin typeface="+mn-lt"/>
              </a:rPr>
              <a:t>India - Jharkhand</a:t>
            </a:r>
          </a:p>
        </p:txBody>
      </p:sp>
      <p:sp>
        <p:nvSpPr>
          <p:cNvPr id="6" name="TextBox 5">
            <a:extLst>
              <a:ext uri="{FF2B5EF4-FFF2-40B4-BE49-F238E27FC236}">
                <a16:creationId xmlns:a16="http://schemas.microsoft.com/office/drawing/2014/main" id="{6DCFD07F-947E-B597-2EED-378B931CDAB5}"/>
              </a:ext>
            </a:extLst>
          </p:cNvPr>
          <p:cNvSpPr txBox="1"/>
          <p:nvPr/>
        </p:nvSpPr>
        <p:spPr>
          <a:xfrm>
            <a:off x="391164" y="1316145"/>
            <a:ext cx="5645412" cy="2246769"/>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US" sz="2000" dirty="0"/>
              <a:t>Situated in eastern India; &gt; 25% tribal population</a:t>
            </a:r>
          </a:p>
          <a:p>
            <a:pPr marL="285750" indent="-285750">
              <a:lnSpc>
                <a:spcPct val="200000"/>
              </a:lnSpc>
              <a:buFont typeface="Arial" panose="020B0604020202020204" pitchFamily="34" charset="0"/>
              <a:buChar char="•"/>
            </a:pPr>
            <a:r>
              <a:rPr lang="en-US" sz="2000" dirty="0"/>
              <a:t>More than 40 million people</a:t>
            </a:r>
            <a:r>
              <a:rPr lang="en-US" sz="2000" b="1" dirty="0">
                <a:effectLst>
                  <a:outerShdw blurRad="38100" dist="38100" dir="2700000" algn="tl">
                    <a:srgbClr val="000000">
                      <a:alpha val="43137"/>
                    </a:srgbClr>
                  </a:outerShdw>
                </a:effectLst>
              </a:rPr>
              <a:t> in 24 districts</a:t>
            </a:r>
          </a:p>
          <a:p>
            <a:pPr marL="285750" indent="-285750">
              <a:lnSpc>
                <a:spcPct val="200000"/>
              </a:lnSpc>
              <a:buFont typeface="Arial" panose="020B0604020202020204" pitchFamily="34" charset="0"/>
              <a:buChar char="•"/>
            </a:pPr>
            <a:r>
              <a:rPr lang="en-US" sz="2000" dirty="0"/>
              <a:t>MCV1 86.7; MCV2 32.3</a:t>
            </a:r>
          </a:p>
          <a:p>
            <a:endParaRPr lang="en-US" sz="2000" dirty="0"/>
          </a:p>
        </p:txBody>
      </p:sp>
      <p:pic>
        <p:nvPicPr>
          <p:cNvPr id="9218" name="Picture 2" descr="Jharkhand District Map, Jharkhand Political Map">
            <a:extLst>
              <a:ext uri="{FF2B5EF4-FFF2-40B4-BE49-F238E27FC236}">
                <a16:creationId xmlns:a16="http://schemas.microsoft.com/office/drawing/2014/main" id="{9E9CB7BC-861B-008A-F93C-D39EEBD487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6589" y="754954"/>
            <a:ext cx="5645411" cy="54915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1F2A2B0D-8361-FF82-C45F-42E890D834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2884" y="3760929"/>
            <a:ext cx="2663116" cy="2077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a:extLst>
              <a:ext uri="{FF2B5EF4-FFF2-40B4-BE49-F238E27FC236}">
                <a16:creationId xmlns:a16="http://schemas.microsoft.com/office/drawing/2014/main" id="{A7102083-7595-1B36-C7AD-E8AF1B9629C6}"/>
              </a:ext>
            </a:extLst>
          </p:cNvPr>
          <p:cNvSpPr/>
          <p:nvPr/>
        </p:nvSpPr>
        <p:spPr>
          <a:xfrm>
            <a:off x="626530" y="5919825"/>
            <a:ext cx="1333195" cy="409023"/>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base">
              <a:lnSpc>
                <a:spcPts val="1200"/>
              </a:lnSpc>
              <a:spcBef>
                <a:spcPct val="20000"/>
              </a:spcBef>
              <a:spcAft>
                <a:spcPct val="0"/>
              </a:spcAft>
            </a:pPr>
            <a:r>
              <a:rPr lang="en-US" sz="1800" b="1" dirty="0">
                <a:solidFill>
                  <a:srgbClr val="C00000"/>
                </a:solidFill>
                <a:cs typeface="Arial" charset="0"/>
              </a:rPr>
              <a:t>3,436</a:t>
            </a:r>
            <a:r>
              <a:rPr lang="en-US" sz="1800" b="1" dirty="0">
                <a:cs typeface="Arial" charset="0"/>
              </a:rPr>
              <a:t> </a:t>
            </a:r>
            <a:br>
              <a:rPr lang="en-US" sz="1800" b="1" dirty="0">
                <a:cs typeface="Arial" charset="0"/>
              </a:rPr>
            </a:br>
            <a:r>
              <a:rPr lang="en-US" sz="1400" b="1" dirty="0">
                <a:cs typeface="Arial" charset="0"/>
              </a:rPr>
              <a:t>Measles cases </a:t>
            </a:r>
            <a:endParaRPr lang="en-US" sz="1400" b="1" dirty="0">
              <a:solidFill>
                <a:srgbClr val="C00000"/>
              </a:solidFill>
              <a:cs typeface="Arial" charset="0"/>
            </a:endParaRPr>
          </a:p>
        </p:txBody>
      </p:sp>
      <p:pic>
        <p:nvPicPr>
          <p:cNvPr id="9" name="Picture 3">
            <a:extLst>
              <a:ext uri="{FF2B5EF4-FFF2-40B4-BE49-F238E27FC236}">
                <a16:creationId xmlns:a16="http://schemas.microsoft.com/office/drawing/2014/main" id="{CD9A0215-6DA2-7649-9D0A-317858109B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756" y="3768700"/>
            <a:ext cx="2663115" cy="2077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a:extLst>
              <a:ext uri="{FF2B5EF4-FFF2-40B4-BE49-F238E27FC236}">
                <a16:creationId xmlns:a16="http://schemas.microsoft.com/office/drawing/2014/main" id="{7AE70B63-623B-EB96-4C7D-0AC9EA2CD407}"/>
              </a:ext>
            </a:extLst>
          </p:cNvPr>
          <p:cNvSpPr/>
          <p:nvPr/>
        </p:nvSpPr>
        <p:spPr>
          <a:xfrm>
            <a:off x="1883830" y="5919825"/>
            <a:ext cx="1333195" cy="409023"/>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base">
              <a:lnSpc>
                <a:spcPts val="1200"/>
              </a:lnSpc>
              <a:spcBef>
                <a:spcPct val="20000"/>
              </a:spcBef>
              <a:spcAft>
                <a:spcPct val="0"/>
              </a:spcAft>
            </a:pPr>
            <a:r>
              <a:rPr lang="en-US" sz="1800" b="1" dirty="0">
                <a:solidFill>
                  <a:srgbClr val="C00000"/>
                </a:solidFill>
                <a:cs typeface="Arial" charset="0"/>
              </a:rPr>
              <a:t>39</a:t>
            </a:r>
            <a:br>
              <a:rPr lang="en-US" sz="1800" b="1" dirty="0">
                <a:cs typeface="Arial" charset="0"/>
              </a:rPr>
            </a:br>
            <a:r>
              <a:rPr lang="en-US" sz="1400" b="1" dirty="0">
                <a:cs typeface="Arial" charset="0"/>
              </a:rPr>
              <a:t>Rubella cases</a:t>
            </a:r>
            <a:endParaRPr lang="en-US" sz="1400" b="1" dirty="0">
              <a:solidFill>
                <a:srgbClr val="C00000"/>
              </a:solidFill>
              <a:cs typeface="Arial" charset="0"/>
            </a:endParaRPr>
          </a:p>
        </p:txBody>
      </p:sp>
      <p:sp>
        <p:nvSpPr>
          <p:cNvPr id="11" name="Rectangle 10">
            <a:extLst>
              <a:ext uri="{FF2B5EF4-FFF2-40B4-BE49-F238E27FC236}">
                <a16:creationId xmlns:a16="http://schemas.microsoft.com/office/drawing/2014/main" id="{046F4EB8-EE1C-12C7-23BA-A59C713B6D51}"/>
              </a:ext>
            </a:extLst>
          </p:cNvPr>
          <p:cNvSpPr/>
          <p:nvPr/>
        </p:nvSpPr>
        <p:spPr>
          <a:xfrm>
            <a:off x="3471185" y="5919825"/>
            <a:ext cx="1333195" cy="409023"/>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base">
              <a:lnSpc>
                <a:spcPts val="1200"/>
              </a:lnSpc>
              <a:spcBef>
                <a:spcPct val="20000"/>
              </a:spcBef>
              <a:spcAft>
                <a:spcPct val="0"/>
              </a:spcAft>
            </a:pPr>
            <a:r>
              <a:rPr lang="en-US" sz="1800" b="1" dirty="0">
                <a:solidFill>
                  <a:srgbClr val="C00000"/>
                </a:solidFill>
                <a:cs typeface="Arial" charset="0"/>
              </a:rPr>
              <a:t>1,616</a:t>
            </a:r>
            <a:br>
              <a:rPr lang="en-US" sz="1800" b="1" dirty="0">
                <a:cs typeface="Arial" charset="0"/>
              </a:rPr>
            </a:br>
            <a:r>
              <a:rPr lang="en-US" sz="1400" b="1" dirty="0">
                <a:cs typeface="Arial" charset="0"/>
              </a:rPr>
              <a:t>Measles cases</a:t>
            </a:r>
            <a:endParaRPr lang="en-US" sz="1400" b="1" dirty="0">
              <a:solidFill>
                <a:srgbClr val="C00000"/>
              </a:solidFill>
              <a:cs typeface="Arial" charset="0"/>
            </a:endParaRPr>
          </a:p>
        </p:txBody>
      </p:sp>
      <p:sp>
        <p:nvSpPr>
          <p:cNvPr id="12" name="Rectangle 11">
            <a:extLst>
              <a:ext uri="{FF2B5EF4-FFF2-40B4-BE49-F238E27FC236}">
                <a16:creationId xmlns:a16="http://schemas.microsoft.com/office/drawing/2014/main" id="{6301B23A-A84D-046B-3B23-98D0F84DA36D}"/>
              </a:ext>
            </a:extLst>
          </p:cNvPr>
          <p:cNvSpPr/>
          <p:nvPr/>
        </p:nvSpPr>
        <p:spPr>
          <a:xfrm>
            <a:off x="4703381" y="5919825"/>
            <a:ext cx="1333195" cy="409023"/>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base">
              <a:lnSpc>
                <a:spcPts val="1200"/>
              </a:lnSpc>
              <a:spcBef>
                <a:spcPct val="20000"/>
              </a:spcBef>
              <a:spcAft>
                <a:spcPct val="0"/>
              </a:spcAft>
            </a:pPr>
            <a:r>
              <a:rPr lang="en-US" sz="1800" b="1" dirty="0">
                <a:solidFill>
                  <a:srgbClr val="C00000"/>
                </a:solidFill>
                <a:cs typeface="Arial" charset="0"/>
              </a:rPr>
              <a:t>33</a:t>
            </a:r>
            <a:br>
              <a:rPr lang="en-US" sz="1800" b="1" dirty="0">
                <a:cs typeface="Arial" charset="0"/>
              </a:rPr>
            </a:br>
            <a:r>
              <a:rPr lang="en-US" sz="1400" b="1" dirty="0">
                <a:cs typeface="Arial" charset="0"/>
              </a:rPr>
              <a:t>Rubella cases</a:t>
            </a:r>
            <a:endParaRPr lang="en-US" sz="1400" b="1" dirty="0">
              <a:solidFill>
                <a:srgbClr val="C00000"/>
              </a:solidFill>
              <a:cs typeface="Arial" charset="0"/>
            </a:endParaRPr>
          </a:p>
        </p:txBody>
      </p:sp>
      <p:sp>
        <p:nvSpPr>
          <p:cNvPr id="15" name="TextBox 14">
            <a:extLst>
              <a:ext uri="{FF2B5EF4-FFF2-40B4-BE49-F238E27FC236}">
                <a16:creationId xmlns:a16="http://schemas.microsoft.com/office/drawing/2014/main" id="{6A59A56D-9F56-AC91-D403-C8A94DB5D544}"/>
              </a:ext>
            </a:extLst>
          </p:cNvPr>
          <p:cNvSpPr txBox="1"/>
          <p:nvPr/>
        </p:nvSpPr>
        <p:spPr>
          <a:xfrm>
            <a:off x="4097049" y="3814346"/>
            <a:ext cx="667393" cy="369332"/>
          </a:xfrm>
          <a:prstGeom prst="rect">
            <a:avLst/>
          </a:prstGeom>
          <a:noFill/>
        </p:spPr>
        <p:txBody>
          <a:bodyPr wrap="square" rtlCol="0">
            <a:spAutoFit/>
          </a:bodyPr>
          <a:lstStyle/>
          <a:p>
            <a:r>
              <a:rPr lang="en-US" b="1" dirty="0">
                <a:solidFill>
                  <a:srgbClr val="C00000"/>
                </a:solidFill>
              </a:rPr>
              <a:t>2023</a:t>
            </a:r>
          </a:p>
        </p:txBody>
      </p:sp>
      <p:sp>
        <p:nvSpPr>
          <p:cNvPr id="16" name="TextBox 15">
            <a:extLst>
              <a:ext uri="{FF2B5EF4-FFF2-40B4-BE49-F238E27FC236}">
                <a16:creationId xmlns:a16="http://schemas.microsoft.com/office/drawing/2014/main" id="{1DE909EA-E204-DFD6-665B-6ADC2F98B8FC}"/>
              </a:ext>
            </a:extLst>
          </p:cNvPr>
          <p:cNvSpPr txBox="1"/>
          <p:nvPr/>
        </p:nvSpPr>
        <p:spPr>
          <a:xfrm>
            <a:off x="1500838" y="3812768"/>
            <a:ext cx="667393" cy="331152"/>
          </a:xfrm>
          <a:prstGeom prst="rect">
            <a:avLst/>
          </a:prstGeom>
          <a:noFill/>
        </p:spPr>
        <p:txBody>
          <a:bodyPr wrap="square" rtlCol="0">
            <a:spAutoFit/>
          </a:bodyPr>
          <a:lstStyle/>
          <a:p>
            <a:r>
              <a:rPr lang="en-US" b="1" dirty="0">
                <a:solidFill>
                  <a:srgbClr val="C00000"/>
                </a:solidFill>
              </a:rPr>
              <a:t>2022</a:t>
            </a:r>
          </a:p>
        </p:txBody>
      </p:sp>
    </p:spTree>
    <p:extLst>
      <p:ext uri="{BB962C8B-B14F-4D97-AF65-F5344CB8AC3E}">
        <p14:creationId xmlns:p14="http://schemas.microsoft.com/office/powerpoint/2010/main" val="3400618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19318C6-C970-E8F3-E547-2F7914E7C4C5}"/>
              </a:ext>
            </a:extLst>
          </p:cNvPr>
          <p:cNvGrpSpPr/>
          <p:nvPr/>
        </p:nvGrpSpPr>
        <p:grpSpPr>
          <a:xfrm>
            <a:off x="1492998" y="234608"/>
            <a:ext cx="8788921" cy="6388784"/>
            <a:chOff x="4428604" y="733376"/>
            <a:chExt cx="7376762" cy="5545105"/>
          </a:xfrm>
        </p:grpSpPr>
        <p:sp>
          <p:nvSpPr>
            <p:cNvPr id="4" name="Rectangle: Rounded Corners 3">
              <a:extLst>
                <a:ext uri="{FF2B5EF4-FFF2-40B4-BE49-F238E27FC236}">
                  <a16:creationId xmlns:a16="http://schemas.microsoft.com/office/drawing/2014/main" id="{B15C1B6E-6808-E922-3442-D79514DC66FB}"/>
                </a:ext>
              </a:extLst>
            </p:cNvPr>
            <p:cNvSpPr/>
            <p:nvPr/>
          </p:nvSpPr>
          <p:spPr>
            <a:xfrm>
              <a:off x="4432568" y="3268131"/>
              <a:ext cx="1285633" cy="1684869"/>
            </a:xfrm>
            <a:prstGeom prst="roundRect">
              <a:avLst>
                <a:gd name="adj" fmla="val 8252"/>
              </a:avLst>
            </a:prstGeom>
            <a:solidFill>
              <a:schemeClr val="bg1"/>
            </a:solidFill>
            <a:ln>
              <a:solidFill>
                <a:srgbClr val="0C6A3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Rounded Corners 5">
              <a:extLst>
                <a:ext uri="{FF2B5EF4-FFF2-40B4-BE49-F238E27FC236}">
                  <a16:creationId xmlns:a16="http://schemas.microsoft.com/office/drawing/2014/main" id="{3F1033EE-4A6A-BF8F-9265-21D9AD82CA42}"/>
                </a:ext>
              </a:extLst>
            </p:cNvPr>
            <p:cNvSpPr/>
            <p:nvPr/>
          </p:nvSpPr>
          <p:spPr>
            <a:xfrm>
              <a:off x="7688447" y="2114501"/>
              <a:ext cx="1986093" cy="240304"/>
            </a:xfrm>
            <a:prstGeom prst="roundRect">
              <a:avLst/>
            </a:prstGeom>
            <a:solidFill>
              <a:srgbClr val="0C6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 name="Text Placeholder 17">
              <a:extLst>
                <a:ext uri="{FF2B5EF4-FFF2-40B4-BE49-F238E27FC236}">
                  <a16:creationId xmlns:a16="http://schemas.microsoft.com/office/drawing/2014/main" id="{B202F267-352C-628A-CF76-32A256205FAB}"/>
                </a:ext>
              </a:extLst>
            </p:cNvPr>
            <p:cNvSpPr txBox="1">
              <a:spLocks/>
            </p:cNvSpPr>
            <p:nvPr/>
          </p:nvSpPr>
          <p:spPr>
            <a:xfrm>
              <a:off x="5178662" y="1179770"/>
              <a:ext cx="2262799" cy="236023"/>
            </a:xfrm>
            <a:prstGeom prst="rect">
              <a:avLst/>
            </a:prstGeom>
          </p:spPr>
          <p:txBody>
            <a:bodyPr vert="horz" lIns="91440" tIns="45720" rIns="91440" bIns="45720" rtlCol="0">
              <a:noAutofit/>
            </a:bodyPr>
            <a:lstStyle>
              <a:lvl1pPr marL="0" indent="0" algn="ctr" defTabSz="914411" rtl="0" eaLnBrk="1" latinLnBrk="0" hangingPunct="1">
                <a:lnSpc>
                  <a:spcPct val="100000"/>
                </a:lnSpc>
                <a:spcBef>
                  <a:spcPts val="0"/>
                </a:spcBef>
                <a:buFont typeface="Arial" panose="020B0604020202020204" pitchFamily="34" charset="0"/>
                <a:buNone/>
                <a:defRPr sz="1801" b="1" kern="1200">
                  <a:solidFill>
                    <a:schemeClr val="tx1"/>
                  </a:solidFill>
                  <a:latin typeface="+mj-lt"/>
                  <a:ea typeface="+mn-ea"/>
                  <a:cs typeface="+mn-cs"/>
                </a:defRPr>
              </a:lvl1pPr>
              <a:lvl2pPr marL="457206" indent="0" algn="l" defTabSz="914411" rtl="0" eaLnBrk="1" latinLnBrk="0" hangingPunct="1">
                <a:lnSpc>
                  <a:spcPct val="90000"/>
                </a:lnSpc>
                <a:spcBef>
                  <a:spcPts val="500"/>
                </a:spcBef>
                <a:buFont typeface="Arial" panose="020B0604020202020204" pitchFamily="34" charset="0"/>
                <a:buNone/>
                <a:defRPr sz="1801" kern="1200">
                  <a:solidFill>
                    <a:schemeClr val="tx1"/>
                  </a:solidFill>
                  <a:latin typeface="+mn-lt"/>
                  <a:ea typeface="+mn-ea"/>
                  <a:cs typeface="+mn-cs"/>
                </a:defRPr>
              </a:lvl2pPr>
              <a:lvl3pPr marL="914411" indent="0" algn="l" defTabSz="914411" rtl="0" eaLnBrk="1" latinLnBrk="0" hangingPunct="1">
                <a:lnSpc>
                  <a:spcPct val="90000"/>
                </a:lnSpc>
                <a:spcBef>
                  <a:spcPts val="500"/>
                </a:spcBef>
                <a:buFont typeface="Arial" panose="020B0604020202020204" pitchFamily="34" charset="0"/>
                <a:buNone/>
                <a:defRPr sz="1801" kern="1200">
                  <a:solidFill>
                    <a:schemeClr val="tx1"/>
                  </a:solidFill>
                  <a:latin typeface="+mn-lt"/>
                  <a:ea typeface="+mn-ea"/>
                  <a:cs typeface="+mn-cs"/>
                </a:defRPr>
              </a:lvl3pPr>
              <a:lvl4pPr marL="1371617" indent="0" algn="l" defTabSz="914411" rtl="0" eaLnBrk="1" latinLnBrk="0" hangingPunct="1">
                <a:lnSpc>
                  <a:spcPct val="90000"/>
                </a:lnSpc>
                <a:spcBef>
                  <a:spcPts val="500"/>
                </a:spcBef>
                <a:buFont typeface="Arial" panose="020B0604020202020204" pitchFamily="34" charset="0"/>
                <a:buNone/>
                <a:defRPr sz="1801" kern="1200">
                  <a:solidFill>
                    <a:schemeClr val="tx1"/>
                  </a:solidFill>
                  <a:latin typeface="+mn-lt"/>
                  <a:ea typeface="+mn-ea"/>
                  <a:cs typeface="+mn-cs"/>
                </a:defRPr>
              </a:lvl4pPr>
              <a:lvl5pPr marL="1828823" indent="0" algn="l" defTabSz="914411" rtl="0" eaLnBrk="1" latinLnBrk="0" hangingPunct="1">
                <a:lnSpc>
                  <a:spcPct val="90000"/>
                </a:lnSpc>
                <a:spcBef>
                  <a:spcPts val="500"/>
                </a:spcBef>
                <a:buFont typeface="Arial" panose="020B0604020202020204" pitchFamily="34" charset="0"/>
                <a:buNone/>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algn="l"/>
              <a:r>
                <a:rPr lang="en-US" sz="1200" b="0" dirty="0">
                  <a:solidFill>
                    <a:schemeClr val="tx1">
                      <a:lumMod val="95000"/>
                      <a:lumOff val="5000"/>
                    </a:schemeClr>
                  </a:solidFill>
                  <a:latin typeface="Arial" panose="020B0604020202020204" pitchFamily="34" charset="0"/>
                  <a:cs typeface="Arial" panose="020B0604020202020204" pitchFamily="34" charset="0"/>
                </a:rPr>
                <a:t>Working Group Formation</a:t>
              </a:r>
            </a:p>
          </p:txBody>
        </p:sp>
        <p:sp>
          <p:nvSpPr>
            <p:cNvPr id="8" name="Text Placeholder 17">
              <a:extLst>
                <a:ext uri="{FF2B5EF4-FFF2-40B4-BE49-F238E27FC236}">
                  <a16:creationId xmlns:a16="http://schemas.microsoft.com/office/drawing/2014/main" id="{16A16918-502F-3A00-F31F-F5D741B870FB}"/>
                </a:ext>
              </a:extLst>
            </p:cNvPr>
            <p:cNvSpPr txBox="1">
              <a:spLocks/>
            </p:cNvSpPr>
            <p:nvPr/>
          </p:nvSpPr>
          <p:spPr>
            <a:xfrm>
              <a:off x="8210483" y="1179770"/>
              <a:ext cx="1342517" cy="269279"/>
            </a:xfrm>
            <a:prstGeom prst="rect">
              <a:avLst/>
            </a:prstGeom>
          </p:spPr>
          <p:txBody>
            <a:bodyPr vert="horz" lIns="91440" tIns="45720" rIns="91440" bIns="45720" rtlCol="0">
              <a:noAutofit/>
            </a:bodyPr>
            <a:lstStyle>
              <a:lvl1pPr marL="0" indent="0" algn="ctr" defTabSz="914411" rtl="0" eaLnBrk="1" latinLnBrk="0" hangingPunct="1">
                <a:lnSpc>
                  <a:spcPct val="100000"/>
                </a:lnSpc>
                <a:spcBef>
                  <a:spcPts val="0"/>
                </a:spcBef>
                <a:buFont typeface="Arial" panose="020B0604020202020204" pitchFamily="34" charset="0"/>
                <a:buNone/>
                <a:defRPr sz="1801" b="1" kern="1200">
                  <a:solidFill>
                    <a:schemeClr val="tx1"/>
                  </a:solidFill>
                  <a:latin typeface="+mj-lt"/>
                  <a:ea typeface="+mn-ea"/>
                  <a:cs typeface="+mn-cs"/>
                </a:defRPr>
              </a:lvl1pPr>
              <a:lvl2pPr marL="457206" indent="0" algn="l" defTabSz="914411" rtl="0" eaLnBrk="1" latinLnBrk="0" hangingPunct="1">
                <a:lnSpc>
                  <a:spcPct val="90000"/>
                </a:lnSpc>
                <a:spcBef>
                  <a:spcPts val="500"/>
                </a:spcBef>
                <a:buFont typeface="Arial" panose="020B0604020202020204" pitchFamily="34" charset="0"/>
                <a:buNone/>
                <a:defRPr sz="1801" kern="1200">
                  <a:solidFill>
                    <a:schemeClr val="tx1"/>
                  </a:solidFill>
                  <a:latin typeface="+mn-lt"/>
                  <a:ea typeface="+mn-ea"/>
                  <a:cs typeface="+mn-cs"/>
                </a:defRPr>
              </a:lvl2pPr>
              <a:lvl3pPr marL="914411" indent="0" algn="l" defTabSz="914411" rtl="0" eaLnBrk="1" latinLnBrk="0" hangingPunct="1">
                <a:lnSpc>
                  <a:spcPct val="90000"/>
                </a:lnSpc>
                <a:spcBef>
                  <a:spcPts val="500"/>
                </a:spcBef>
                <a:buFont typeface="Arial" panose="020B0604020202020204" pitchFamily="34" charset="0"/>
                <a:buNone/>
                <a:defRPr sz="1801" kern="1200">
                  <a:solidFill>
                    <a:schemeClr val="tx1"/>
                  </a:solidFill>
                  <a:latin typeface="+mn-lt"/>
                  <a:ea typeface="+mn-ea"/>
                  <a:cs typeface="+mn-cs"/>
                </a:defRPr>
              </a:lvl3pPr>
              <a:lvl4pPr marL="1371617" indent="0" algn="l" defTabSz="914411" rtl="0" eaLnBrk="1" latinLnBrk="0" hangingPunct="1">
                <a:lnSpc>
                  <a:spcPct val="90000"/>
                </a:lnSpc>
                <a:spcBef>
                  <a:spcPts val="500"/>
                </a:spcBef>
                <a:buFont typeface="Arial" panose="020B0604020202020204" pitchFamily="34" charset="0"/>
                <a:buNone/>
                <a:defRPr sz="1801" kern="1200">
                  <a:solidFill>
                    <a:schemeClr val="tx1"/>
                  </a:solidFill>
                  <a:latin typeface="+mn-lt"/>
                  <a:ea typeface="+mn-ea"/>
                  <a:cs typeface="+mn-cs"/>
                </a:defRPr>
              </a:lvl4pPr>
              <a:lvl5pPr marL="1828823" indent="0" algn="l" defTabSz="914411" rtl="0" eaLnBrk="1" latinLnBrk="0" hangingPunct="1">
                <a:lnSpc>
                  <a:spcPct val="90000"/>
                </a:lnSpc>
                <a:spcBef>
                  <a:spcPts val="500"/>
                </a:spcBef>
                <a:buFont typeface="Arial" panose="020B0604020202020204" pitchFamily="34" charset="0"/>
                <a:buNone/>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algn="l"/>
              <a:r>
                <a:rPr lang="en-US" sz="1200" b="0" dirty="0">
                  <a:solidFill>
                    <a:schemeClr val="tx1">
                      <a:lumMod val="95000"/>
                      <a:lumOff val="5000"/>
                    </a:schemeClr>
                  </a:solidFill>
                  <a:latin typeface="Arial" panose="020B0604020202020204" pitchFamily="34" charset="0"/>
                  <a:cs typeface="Arial" panose="020B0604020202020204" pitchFamily="34" charset="0"/>
                </a:rPr>
                <a:t>Desk Review</a:t>
              </a:r>
            </a:p>
          </p:txBody>
        </p:sp>
        <p:sp>
          <p:nvSpPr>
            <p:cNvPr id="10" name="Text Placeholder 17">
              <a:extLst>
                <a:ext uri="{FF2B5EF4-FFF2-40B4-BE49-F238E27FC236}">
                  <a16:creationId xmlns:a16="http://schemas.microsoft.com/office/drawing/2014/main" id="{87BF30A5-C28D-7C36-997C-B39850D63211}"/>
                </a:ext>
              </a:extLst>
            </p:cNvPr>
            <p:cNvSpPr txBox="1">
              <a:spLocks/>
            </p:cNvSpPr>
            <p:nvPr/>
          </p:nvSpPr>
          <p:spPr>
            <a:xfrm>
              <a:off x="10851874" y="1179770"/>
              <a:ext cx="953492" cy="289399"/>
            </a:xfrm>
            <a:prstGeom prst="rect">
              <a:avLst/>
            </a:prstGeom>
          </p:spPr>
          <p:txBody>
            <a:bodyPr vert="horz" lIns="91440" tIns="45720" rIns="91440" bIns="45720" rtlCol="0">
              <a:noAutofit/>
            </a:bodyPr>
            <a:lstStyle>
              <a:lvl1pPr marL="0" indent="0" algn="ctr" defTabSz="914411" rtl="0" eaLnBrk="1" latinLnBrk="0" hangingPunct="1">
                <a:lnSpc>
                  <a:spcPct val="100000"/>
                </a:lnSpc>
                <a:spcBef>
                  <a:spcPts val="0"/>
                </a:spcBef>
                <a:buFont typeface="Arial" panose="020B0604020202020204" pitchFamily="34" charset="0"/>
                <a:buNone/>
                <a:defRPr sz="1801" b="1" kern="1200">
                  <a:solidFill>
                    <a:schemeClr val="tx1"/>
                  </a:solidFill>
                  <a:latin typeface="+mj-lt"/>
                  <a:ea typeface="+mn-ea"/>
                  <a:cs typeface="+mn-cs"/>
                </a:defRPr>
              </a:lvl1pPr>
              <a:lvl2pPr marL="457206" indent="0" algn="l" defTabSz="914411" rtl="0" eaLnBrk="1" latinLnBrk="0" hangingPunct="1">
                <a:lnSpc>
                  <a:spcPct val="90000"/>
                </a:lnSpc>
                <a:spcBef>
                  <a:spcPts val="500"/>
                </a:spcBef>
                <a:buFont typeface="Arial" panose="020B0604020202020204" pitchFamily="34" charset="0"/>
                <a:buNone/>
                <a:defRPr sz="1801" kern="1200">
                  <a:solidFill>
                    <a:schemeClr val="tx1"/>
                  </a:solidFill>
                  <a:latin typeface="+mn-lt"/>
                  <a:ea typeface="+mn-ea"/>
                  <a:cs typeface="+mn-cs"/>
                </a:defRPr>
              </a:lvl2pPr>
              <a:lvl3pPr marL="914411" indent="0" algn="l" defTabSz="914411" rtl="0" eaLnBrk="1" latinLnBrk="0" hangingPunct="1">
                <a:lnSpc>
                  <a:spcPct val="90000"/>
                </a:lnSpc>
                <a:spcBef>
                  <a:spcPts val="500"/>
                </a:spcBef>
                <a:buFont typeface="Arial" panose="020B0604020202020204" pitchFamily="34" charset="0"/>
                <a:buNone/>
                <a:defRPr sz="1801" kern="1200">
                  <a:solidFill>
                    <a:schemeClr val="tx1"/>
                  </a:solidFill>
                  <a:latin typeface="+mn-lt"/>
                  <a:ea typeface="+mn-ea"/>
                  <a:cs typeface="+mn-cs"/>
                </a:defRPr>
              </a:lvl3pPr>
              <a:lvl4pPr marL="1371617" indent="0" algn="l" defTabSz="914411" rtl="0" eaLnBrk="1" latinLnBrk="0" hangingPunct="1">
                <a:lnSpc>
                  <a:spcPct val="90000"/>
                </a:lnSpc>
                <a:spcBef>
                  <a:spcPts val="500"/>
                </a:spcBef>
                <a:buFont typeface="Arial" panose="020B0604020202020204" pitchFamily="34" charset="0"/>
                <a:buNone/>
                <a:defRPr sz="1801" kern="1200">
                  <a:solidFill>
                    <a:schemeClr val="tx1"/>
                  </a:solidFill>
                  <a:latin typeface="+mn-lt"/>
                  <a:ea typeface="+mn-ea"/>
                  <a:cs typeface="+mn-cs"/>
                </a:defRPr>
              </a:lvl4pPr>
              <a:lvl5pPr marL="1828823" indent="0" algn="l" defTabSz="914411" rtl="0" eaLnBrk="1" latinLnBrk="0" hangingPunct="1">
                <a:lnSpc>
                  <a:spcPct val="90000"/>
                </a:lnSpc>
                <a:spcBef>
                  <a:spcPts val="500"/>
                </a:spcBef>
                <a:buFont typeface="Arial" panose="020B0604020202020204" pitchFamily="34" charset="0"/>
                <a:buNone/>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algn="l"/>
              <a:r>
                <a:rPr lang="en-US" sz="1200" b="0" dirty="0">
                  <a:solidFill>
                    <a:schemeClr val="tx1">
                      <a:lumMod val="95000"/>
                      <a:lumOff val="5000"/>
                    </a:schemeClr>
                  </a:solidFill>
                  <a:latin typeface="Arial" panose="020B0604020202020204" pitchFamily="34" charset="0"/>
                  <a:cs typeface="Arial" panose="020B0604020202020204" pitchFamily="34" charset="0"/>
                </a:rPr>
                <a:t>Budgeting</a:t>
              </a:r>
            </a:p>
          </p:txBody>
        </p:sp>
        <p:sp>
          <p:nvSpPr>
            <p:cNvPr id="11" name="Text Placeholder 17">
              <a:extLst>
                <a:ext uri="{FF2B5EF4-FFF2-40B4-BE49-F238E27FC236}">
                  <a16:creationId xmlns:a16="http://schemas.microsoft.com/office/drawing/2014/main" id="{D07D4553-4AE7-9102-9934-12483E900E9F}"/>
                </a:ext>
              </a:extLst>
            </p:cNvPr>
            <p:cNvSpPr txBox="1">
              <a:spLocks/>
            </p:cNvSpPr>
            <p:nvPr/>
          </p:nvSpPr>
          <p:spPr>
            <a:xfrm>
              <a:off x="10926114" y="1615881"/>
              <a:ext cx="669576" cy="289399"/>
            </a:xfrm>
            <a:prstGeom prst="rect">
              <a:avLst/>
            </a:prstGeom>
          </p:spPr>
          <p:txBody>
            <a:bodyPr vert="horz" lIns="91440" tIns="45720" rIns="91440" bIns="45720" rtlCol="0">
              <a:noAutofit/>
            </a:bodyPr>
            <a:lstStyle>
              <a:lvl1pPr marL="0" indent="0" algn="ctr" defTabSz="914411" rtl="0" eaLnBrk="1" latinLnBrk="0" hangingPunct="1">
                <a:lnSpc>
                  <a:spcPct val="100000"/>
                </a:lnSpc>
                <a:spcBef>
                  <a:spcPts val="0"/>
                </a:spcBef>
                <a:buFont typeface="Arial" panose="020B0604020202020204" pitchFamily="34" charset="0"/>
                <a:buNone/>
                <a:defRPr sz="1801" b="1" kern="1200">
                  <a:solidFill>
                    <a:schemeClr val="tx1"/>
                  </a:solidFill>
                  <a:latin typeface="+mj-lt"/>
                  <a:ea typeface="+mn-ea"/>
                  <a:cs typeface="+mn-cs"/>
                </a:defRPr>
              </a:lvl1pPr>
              <a:lvl2pPr marL="457206" indent="0" algn="l" defTabSz="914411" rtl="0" eaLnBrk="1" latinLnBrk="0" hangingPunct="1">
                <a:lnSpc>
                  <a:spcPct val="90000"/>
                </a:lnSpc>
                <a:spcBef>
                  <a:spcPts val="500"/>
                </a:spcBef>
                <a:buFont typeface="Arial" panose="020B0604020202020204" pitchFamily="34" charset="0"/>
                <a:buNone/>
                <a:defRPr sz="1801" kern="1200">
                  <a:solidFill>
                    <a:schemeClr val="tx1"/>
                  </a:solidFill>
                  <a:latin typeface="+mn-lt"/>
                  <a:ea typeface="+mn-ea"/>
                  <a:cs typeface="+mn-cs"/>
                </a:defRPr>
              </a:lvl2pPr>
              <a:lvl3pPr marL="914411" indent="0" algn="l" defTabSz="914411" rtl="0" eaLnBrk="1" latinLnBrk="0" hangingPunct="1">
                <a:lnSpc>
                  <a:spcPct val="90000"/>
                </a:lnSpc>
                <a:spcBef>
                  <a:spcPts val="500"/>
                </a:spcBef>
                <a:buFont typeface="Arial" panose="020B0604020202020204" pitchFamily="34" charset="0"/>
                <a:buNone/>
                <a:defRPr sz="1801" kern="1200">
                  <a:solidFill>
                    <a:schemeClr val="tx1"/>
                  </a:solidFill>
                  <a:latin typeface="+mn-lt"/>
                  <a:ea typeface="+mn-ea"/>
                  <a:cs typeface="+mn-cs"/>
                </a:defRPr>
              </a:lvl3pPr>
              <a:lvl4pPr marL="1371617" indent="0" algn="l" defTabSz="914411" rtl="0" eaLnBrk="1" latinLnBrk="0" hangingPunct="1">
                <a:lnSpc>
                  <a:spcPct val="90000"/>
                </a:lnSpc>
                <a:spcBef>
                  <a:spcPts val="500"/>
                </a:spcBef>
                <a:buFont typeface="Arial" panose="020B0604020202020204" pitchFamily="34" charset="0"/>
                <a:buNone/>
                <a:defRPr sz="1801" kern="1200">
                  <a:solidFill>
                    <a:schemeClr val="tx1"/>
                  </a:solidFill>
                  <a:latin typeface="+mn-lt"/>
                  <a:ea typeface="+mn-ea"/>
                  <a:cs typeface="+mn-cs"/>
                </a:defRPr>
              </a:lvl4pPr>
              <a:lvl5pPr marL="1828823" indent="0" algn="l" defTabSz="914411" rtl="0" eaLnBrk="1" latinLnBrk="0" hangingPunct="1">
                <a:lnSpc>
                  <a:spcPct val="90000"/>
                </a:lnSpc>
                <a:spcBef>
                  <a:spcPts val="500"/>
                </a:spcBef>
                <a:buFont typeface="Arial" panose="020B0604020202020204" pitchFamily="34" charset="0"/>
                <a:buNone/>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r>
                <a:rPr lang="en-US" sz="1200" b="0" dirty="0">
                  <a:solidFill>
                    <a:schemeClr val="tx1">
                      <a:lumMod val="95000"/>
                      <a:lumOff val="5000"/>
                    </a:schemeClr>
                  </a:solidFill>
                  <a:latin typeface="Arial" panose="020B0604020202020204" pitchFamily="34" charset="0"/>
                  <a:cs typeface="Arial" panose="020B0604020202020204" pitchFamily="34" charset="0"/>
                </a:rPr>
                <a:t>Funds</a:t>
              </a:r>
            </a:p>
          </p:txBody>
        </p:sp>
        <p:sp>
          <p:nvSpPr>
            <p:cNvPr id="12" name="Text Placeholder 17">
              <a:extLst>
                <a:ext uri="{FF2B5EF4-FFF2-40B4-BE49-F238E27FC236}">
                  <a16:creationId xmlns:a16="http://schemas.microsoft.com/office/drawing/2014/main" id="{511D8DB5-1F5A-CE47-41E1-DBC4EB9B08B1}"/>
                </a:ext>
              </a:extLst>
            </p:cNvPr>
            <p:cNvSpPr txBox="1">
              <a:spLocks/>
            </p:cNvSpPr>
            <p:nvPr/>
          </p:nvSpPr>
          <p:spPr>
            <a:xfrm>
              <a:off x="7621730" y="1638532"/>
              <a:ext cx="2033599" cy="277851"/>
            </a:xfrm>
            <a:prstGeom prst="rect">
              <a:avLst/>
            </a:prstGeom>
          </p:spPr>
          <p:txBody>
            <a:bodyPr vert="horz" lIns="91440" tIns="45720" rIns="91440" bIns="45720" rtlCol="0">
              <a:noAutofit/>
            </a:bodyPr>
            <a:lstStyle>
              <a:lvl1pPr marL="0" indent="0" algn="ctr" defTabSz="914411" rtl="0" eaLnBrk="1" latinLnBrk="0" hangingPunct="1">
                <a:lnSpc>
                  <a:spcPct val="100000"/>
                </a:lnSpc>
                <a:spcBef>
                  <a:spcPts val="0"/>
                </a:spcBef>
                <a:buFont typeface="Arial" panose="020B0604020202020204" pitchFamily="34" charset="0"/>
                <a:buNone/>
                <a:defRPr sz="1801" b="1" kern="1200">
                  <a:solidFill>
                    <a:schemeClr val="tx1"/>
                  </a:solidFill>
                  <a:latin typeface="+mj-lt"/>
                  <a:ea typeface="+mn-ea"/>
                  <a:cs typeface="+mn-cs"/>
                </a:defRPr>
              </a:lvl1pPr>
              <a:lvl2pPr marL="457206" indent="0" algn="l" defTabSz="914411" rtl="0" eaLnBrk="1" latinLnBrk="0" hangingPunct="1">
                <a:lnSpc>
                  <a:spcPct val="90000"/>
                </a:lnSpc>
                <a:spcBef>
                  <a:spcPts val="500"/>
                </a:spcBef>
                <a:buFont typeface="Arial" panose="020B0604020202020204" pitchFamily="34" charset="0"/>
                <a:buNone/>
                <a:defRPr sz="1801" kern="1200">
                  <a:solidFill>
                    <a:schemeClr val="tx1"/>
                  </a:solidFill>
                  <a:latin typeface="+mn-lt"/>
                  <a:ea typeface="+mn-ea"/>
                  <a:cs typeface="+mn-cs"/>
                </a:defRPr>
              </a:lvl2pPr>
              <a:lvl3pPr marL="914411" indent="0" algn="l" defTabSz="914411" rtl="0" eaLnBrk="1" latinLnBrk="0" hangingPunct="1">
                <a:lnSpc>
                  <a:spcPct val="90000"/>
                </a:lnSpc>
                <a:spcBef>
                  <a:spcPts val="500"/>
                </a:spcBef>
                <a:buFont typeface="Arial" panose="020B0604020202020204" pitchFamily="34" charset="0"/>
                <a:buNone/>
                <a:defRPr sz="1801" kern="1200">
                  <a:solidFill>
                    <a:schemeClr val="tx1"/>
                  </a:solidFill>
                  <a:latin typeface="+mn-lt"/>
                  <a:ea typeface="+mn-ea"/>
                  <a:cs typeface="+mn-cs"/>
                </a:defRPr>
              </a:lvl3pPr>
              <a:lvl4pPr marL="1371617" indent="0" algn="l" defTabSz="914411" rtl="0" eaLnBrk="1" latinLnBrk="0" hangingPunct="1">
                <a:lnSpc>
                  <a:spcPct val="90000"/>
                </a:lnSpc>
                <a:spcBef>
                  <a:spcPts val="500"/>
                </a:spcBef>
                <a:buFont typeface="Arial" panose="020B0604020202020204" pitchFamily="34" charset="0"/>
                <a:buNone/>
                <a:defRPr sz="1801" kern="1200">
                  <a:solidFill>
                    <a:schemeClr val="tx1"/>
                  </a:solidFill>
                  <a:latin typeface="+mn-lt"/>
                  <a:ea typeface="+mn-ea"/>
                  <a:cs typeface="+mn-cs"/>
                </a:defRPr>
              </a:lvl4pPr>
              <a:lvl5pPr marL="1828823" indent="0" algn="l" defTabSz="914411" rtl="0" eaLnBrk="1" latinLnBrk="0" hangingPunct="1">
                <a:lnSpc>
                  <a:spcPct val="90000"/>
                </a:lnSpc>
                <a:spcBef>
                  <a:spcPts val="500"/>
                </a:spcBef>
                <a:buFont typeface="Arial" panose="020B0604020202020204" pitchFamily="34" charset="0"/>
                <a:buNone/>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r>
                <a:rPr lang="en-US" sz="1200" b="0" dirty="0">
                  <a:solidFill>
                    <a:schemeClr val="tx1">
                      <a:lumMod val="95000"/>
                      <a:lumOff val="5000"/>
                    </a:schemeClr>
                  </a:solidFill>
                  <a:latin typeface="Arial" panose="020B0604020202020204" pitchFamily="34" charset="0"/>
                  <a:cs typeface="Arial" panose="020B0604020202020204" pitchFamily="34" charset="0"/>
                </a:rPr>
                <a:t>Background Information</a:t>
              </a:r>
            </a:p>
          </p:txBody>
        </p:sp>
        <p:sp>
          <p:nvSpPr>
            <p:cNvPr id="13" name="Text Placeholder 17">
              <a:extLst>
                <a:ext uri="{FF2B5EF4-FFF2-40B4-BE49-F238E27FC236}">
                  <a16:creationId xmlns:a16="http://schemas.microsoft.com/office/drawing/2014/main" id="{73980E82-3BAF-AB5D-AD04-7453BF2C2FD3}"/>
                </a:ext>
              </a:extLst>
            </p:cNvPr>
            <p:cNvSpPr txBox="1">
              <a:spLocks/>
            </p:cNvSpPr>
            <p:nvPr/>
          </p:nvSpPr>
          <p:spPr>
            <a:xfrm>
              <a:off x="5145357" y="1622482"/>
              <a:ext cx="1813002" cy="515501"/>
            </a:xfrm>
            <a:prstGeom prst="rect">
              <a:avLst/>
            </a:prstGeom>
          </p:spPr>
          <p:txBody>
            <a:bodyPr vert="horz" lIns="91440" tIns="45720" rIns="91440" bIns="45720" rtlCol="0">
              <a:noAutofit/>
            </a:bodyPr>
            <a:lstStyle>
              <a:lvl1pPr marL="0" indent="0" algn="ctr" defTabSz="914411" rtl="0" eaLnBrk="1" latinLnBrk="0" hangingPunct="1">
                <a:lnSpc>
                  <a:spcPct val="100000"/>
                </a:lnSpc>
                <a:spcBef>
                  <a:spcPts val="0"/>
                </a:spcBef>
                <a:buFont typeface="Arial" panose="020B0604020202020204" pitchFamily="34" charset="0"/>
                <a:buNone/>
                <a:defRPr sz="1801" b="1" kern="1200">
                  <a:solidFill>
                    <a:schemeClr val="tx1"/>
                  </a:solidFill>
                  <a:latin typeface="+mj-lt"/>
                  <a:ea typeface="+mn-ea"/>
                  <a:cs typeface="+mn-cs"/>
                </a:defRPr>
              </a:lvl1pPr>
              <a:lvl2pPr marL="457206" indent="0" algn="l" defTabSz="914411" rtl="0" eaLnBrk="1" latinLnBrk="0" hangingPunct="1">
                <a:lnSpc>
                  <a:spcPct val="90000"/>
                </a:lnSpc>
                <a:spcBef>
                  <a:spcPts val="500"/>
                </a:spcBef>
                <a:buFont typeface="Arial" panose="020B0604020202020204" pitchFamily="34" charset="0"/>
                <a:buNone/>
                <a:defRPr sz="1801" kern="1200">
                  <a:solidFill>
                    <a:schemeClr val="tx1"/>
                  </a:solidFill>
                  <a:latin typeface="+mn-lt"/>
                  <a:ea typeface="+mn-ea"/>
                  <a:cs typeface="+mn-cs"/>
                </a:defRPr>
              </a:lvl2pPr>
              <a:lvl3pPr marL="914411" indent="0" algn="l" defTabSz="914411" rtl="0" eaLnBrk="1" latinLnBrk="0" hangingPunct="1">
                <a:lnSpc>
                  <a:spcPct val="90000"/>
                </a:lnSpc>
                <a:spcBef>
                  <a:spcPts val="500"/>
                </a:spcBef>
                <a:buFont typeface="Arial" panose="020B0604020202020204" pitchFamily="34" charset="0"/>
                <a:buNone/>
                <a:defRPr sz="1801" kern="1200">
                  <a:solidFill>
                    <a:schemeClr val="tx1"/>
                  </a:solidFill>
                  <a:latin typeface="+mn-lt"/>
                  <a:ea typeface="+mn-ea"/>
                  <a:cs typeface="+mn-cs"/>
                </a:defRPr>
              </a:lvl3pPr>
              <a:lvl4pPr marL="1371617" indent="0" algn="l" defTabSz="914411" rtl="0" eaLnBrk="1" latinLnBrk="0" hangingPunct="1">
                <a:lnSpc>
                  <a:spcPct val="90000"/>
                </a:lnSpc>
                <a:spcBef>
                  <a:spcPts val="500"/>
                </a:spcBef>
                <a:buFont typeface="Arial" panose="020B0604020202020204" pitchFamily="34" charset="0"/>
                <a:buNone/>
                <a:defRPr sz="1801" kern="1200">
                  <a:solidFill>
                    <a:schemeClr val="tx1"/>
                  </a:solidFill>
                  <a:latin typeface="+mn-lt"/>
                  <a:ea typeface="+mn-ea"/>
                  <a:cs typeface="+mn-cs"/>
                </a:defRPr>
              </a:lvl4pPr>
              <a:lvl5pPr marL="1828823" indent="0" algn="l" defTabSz="914411" rtl="0" eaLnBrk="1" latinLnBrk="0" hangingPunct="1">
                <a:lnSpc>
                  <a:spcPct val="90000"/>
                </a:lnSpc>
                <a:spcBef>
                  <a:spcPts val="500"/>
                </a:spcBef>
                <a:buFont typeface="Arial" panose="020B0604020202020204" pitchFamily="34" charset="0"/>
                <a:buNone/>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r>
                <a:rPr lang="en-US" sz="1200" b="0" dirty="0">
                  <a:solidFill>
                    <a:schemeClr val="tx1">
                      <a:lumMod val="95000"/>
                      <a:lumOff val="5000"/>
                    </a:schemeClr>
                  </a:solidFill>
                  <a:latin typeface="Arial" panose="020B0604020202020204" pitchFamily="34" charset="0"/>
                  <a:cs typeface="Arial" panose="020B0604020202020204" pitchFamily="34" charset="0"/>
                </a:rPr>
                <a:t>Coordination &amp; National Planning</a:t>
              </a:r>
            </a:p>
          </p:txBody>
        </p:sp>
        <p:sp>
          <p:nvSpPr>
            <p:cNvPr id="14" name="Text Placeholder 17">
              <a:extLst>
                <a:ext uri="{FF2B5EF4-FFF2-40B4-BE49-F238E27FC236}">
                  <a16:creationId xmlns:a16="http://schemas.microsoft.com/office/drawing/2014/main" id="{E05F2523-63CA-6F65-C524-20C6BFF68359}"/>
                </a:ext>
              </a:extLst>
            </p:cNvPr>
            <p:cNvSpPr txBox="1">
              <a:spLocks/>
            </p:cNvSpPr>
            <p:nvPr/>
          </p:nvSpPr>
          <p:spPr>
            <a:xfrm>
              <a:off x="4428604" y="3374885"/>
              <a:ext cx="1325995" cy="1530489"/>
            </a:xfrm>
            <a:prstGeom prst="rect">
              <a:avLst/>
            </a:prstGeom>
          </p:spPr>
          <p:txBody>
            <a:bodyPr vert="horz" lIns="91440" tIns="45720" rIns="91440" bIns="45720" rtlCol="0">
              <a:noAutofit/>
            </a:bodyPr>
            <a:lstStyle>
              <a:lvl1pPr marL="0" indent="0" algn="ctr" defTabSz="914411" rtl="0" eaLnBrk="1" latinLnBrk="0" hangingPunct="1">
                <a:lnSpc>
                  <a:spcPct val="100000"/>
                </a:lnSpc>
                <a:spcBef>
                  <a:spcPts val="0"/>
                </a:spcBef>
                <a:buFont typeface="Arial" panose="020B0604020202020204" pitchFamily="34" charset="0"/>
                <a:buNone/>
                <a:defRPr sz="1801" b="1" kern="1200">
                  <a:solidFill>
                    <a:schemeClr val="tx1"/>
                  </a:solidFill>
                  <a:latin typeface="+mj-lt"/>
                  <a:ea typeface="+mn-ea"/>
                  <a:cs typeface="+mn-cs"/>
                </a:defRPr>
              </a:lvl1pPr>
              <a:lvl2pPr marL="457206" indent="0" algn="l" defTabSz="914411" rtl="0" eaLnBrk="1" latinLnBrk="0" hangingPunct="1">
                <a:lnSpc>
                  <a:spcPct val="90000"/>
                </a:lnSpc>
                <a:spcBef>
                  <a:spcPts val="500"/>
                </a:spcBef>
                <a:buFont typeface="Arial" panose="020B0604020202020204" pitchFamily="34" charset="0"/>
                <a:buNone/>
                <a:defRPr sz="1801" kern="1200">
                  <a:solidFill>
                    <a:schemeClr val="tx1"/>
                  </a:solidFill>
                  <a:latin typeface="+mn-lt"/>
                  <a:ea typeface="+mn-ea"/>
                  <a:cs typeface="+mn-cs"/>
                </a:defRPr>
              </a:lvl2pPr>
              <a:lvl3pPr marL="914411" indent="0" algn="l" defTabSz="914411" rtl="0" eaLnBrk="1" latinLnBrk="0" hangingPunct="1">
                <a:lnSpc>
                  <a:spcPct val="90000"/>
                </a:lnSpc>
                <a:spcBef>
                  <a:spcPts val="500"/>
                </a:spcBef>
                <a:buFont typeface="Arial" panose="020B0604020202020204" pitchFamily="34" charset="0"/>
                <a:buNone/>
                <a:defRPr sz="1801" kern="1200">
                  <a:solidFill>
                    <a:schemeClr val="tx1"/>
                  </a:solidFill>
                  <a:latin typeface="+mn-lt"/>
                  <a:ea typeface="+mn-ea"/>
                  <a:cs typeface="+mn-cs"/>
                </a:defRPr>
              </a:lvl3pPr>
              <a:lvl4pPr marL="1371617" indent="0" algn="l" defTabSz="914411" rtl="0" eaLnBrk="1" latinLnBrk="0" hangingPunct="1">
                <a:lnSpc>
                  <a:spcPct val="90000"/>
                </a:lnSpc>
                <a:spcBef>
                  <a:spcPts val="500"/>
                </a:spcBef>
                <a:buFont typeface="Arial" panose="020B0604020202020204" pitchFamily="34" charset="0"/>
                <a:buNone/>
                <a:defRPr sz="1801" kern="1200">
                  <a:solidFill>
                    <a:schemeClr val="tx1"/>
                  </a:solidFill>
                  <a:latin typeface="+mn-lt"/>
                  <a:ea typeface="+mn-ea"/>
                  <a:cs typeface="+mn-cs"/>
                </a:defRPr>
              </a:lvl4pPr>
              <a:lvl5pPr marL="1828823" indent="0" algn="l" defTabSz="914411" rtl="0" eaLnBrk="1" latinLnBrk="0" hangingPunct="1">
                <a:lnSpc>
                  <a:spcPct val="90000"/>
                </a:lnSpc>
                <a:spcBef>
                  <a:spcPts val="500"/>
                </a:spcBef>
                <a:buFont typeface="Arial" panose="020B0604020202020204" pitchFamily="34" charset="0"/>
                <a:buNone/>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algn="l"/>
              <a:r>
                <a:rPr lang="en-US" sz="1200" dirty="0">
                  <a:solidFill>
                    <a:srgbClr val="0C6A3A"/>
                  </a:solidFill>
                  <a:latin typeface="Arial" panose="020B0604020202020204" pitchFamily="34" charset="0"/>
                  <a:cs typeface="Arial" panose="020B0604020202020204" pitchFamily="34" charset="0"/>
                </a:rPr>
                <a:t>Methodology</a:t>
              </a:r>
            </a:p>
            <a:p>
              <a:pPr algn="l"/>
              <a:endParaRPr lang="en-US" sz="1200" dirty="0">
                <a:solidFill>
                  <a:schemeClr val="tx1">
                    <a:lumMod val="95000"/>
                    <a:lumOff val="5000"/>
                  </a:schemeClr>
                </a:solidFill>
                <a:latin typeface="Arial" panose="020B0604020202020204" pitchFamily="34" charset="0"/>
                <a:cs typeface="Arial" panose="020B0604020202020204" pitchFamily="34" charset="0"/>
              </a:endParaRPr>
            </a:p>
            <a:p>
              <a:pPr marL="171450" indent="-171450" algn="l">
                <a:lnSpc>
                  <a:spcPts val="1600"/>
                </a:lnSpc>
                <a:buClr>
                  <a:srgbClr val="408147"/>
                </a:buClr>
                <a:buFont typeface="Wingdings" panose="05000000000000000000" pitchFamily="2" charset="2"/>
                <a:buChar char="Ø"/>
              </a:pPr>
              <a:r>
                <a:rPr lang="en-US" sz="1200" b="0" dirty="0">
                  <a:solidFill>
                    <a:schemeClr val="tx1">
                      <a:lumMod val="95000"/>
                      <a:lumOff val="5000"/>
                    </a:schemeClr>
                  </a:solidFill>
                  <a:latin typeface="Arial" panose="020B0604020202020204" pitchFamily="34" charset="0"/>
                  <a:cs typeface="Arial" panose="020B0604020202020204" pitchFamily="34" charset="0"/>
                </a:rPr>
                <a:t>Key Informant Interview</a:t>
              </a:r>
            </a:p>
            <a:p>
              <a:pPr marL="171450" indent="-171450" algn="l">
                <a:lnSpc>
                  <a:spcPts val="1600"/>
                </a:lnSpc>
                <a:buClr>
                  <a:srgbClr val="408147"/>
                </a:buClr>
                <a:buFont typeface="Wingdings" panose="05000000000000000000" pitchFamily="2" charset="2"/>
                <a:buChar char="Ø"/>
              </a:pPr>
              <a:r>
                <a:rPr lang="en-US" sz="1200" b="0" dirty="0">
                  <a:solidFill>
                    <a:schemeClr val="tx1">
                      <a:lumMod val="95000"/>
                      <a:lumOff val="5000"/>
                    </a:schemeClr>
                  </a:solidFill>
                  <a:latin typeface="Arial" panose="020B0604020202020204" pitchFamily="34" charset="0"/>
                  <a:cs typeface="Arial" panose="020B0604020202020204" pitchFamily="34" charset="0"/>
                </a:rPr>
                <a:t>Assessment</a:t>
              </a:r>
            </a:p>
            <a:p>
              <a:pPr marL="171450" indent="-171450" algn="l">
                <a:lnSpc>
                  <a:spcPts val="1600"/>
                </a:lnSpc>
                <a:buClr>
                  <a:srgbClr val="408147"/>
                </a:buClr>
                <a:buFont typeface="Wingdings" panose="05000000000000000000" pitchFamily="2" charset="2"/>
                <a:buChar char="Ø"/>
              </a:pPr>
              <a:r>
                <a:rPr lang="en-US" sz="1200" b="0" dirty="0">
                  <a:solidFill>
                    <a:schemeClr val="tx1">
                      <a:lumMod val="95000"/>
                      <a:lumOff val="5000"/>
                    </a:schemeClr>
                  </a:solidFill>
                  <a:latin typeface="Arial" panose="020B0604020202020204" pitchFamily="34" charset="0"/>
                  <a:cs typeface="Arial" panose="020B0604020202020204" pitchFamily="34" charset="0"/>
                </a:rPr>
                <a:t>Focus Group Discussion</a:t>
              </a:r>
            </a:p>
          </p:txBody>
        </p:sp>
        <p:pic>
          <p:nvPicPr>
            <p:cNvPr id="15" name="Graphic 14">
              <a:extLst>
                <a:ext uri="{FF2B5EF4-FFF2-40B4-BE49-F238E27FC236}">
                  <a16:creationId xmlns:a16="http://schemas.microsoft.com/office/drawing/2014/main" id="{FE1B1366-51C6-7EB0-65B4-A2116A9BE68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09949" y="1059093"/>
              <a:ext cx="892789" cy="575248"/>
            </a:xfrm>
            <a:prstGeom prst="rect">
              <a:avLst/>
            </a:prstGeom>
          </p:spPr>
        </p:pic>
        <p:pic>
          <p:nvPicPr>
            <p:cNvPr id="16" name="Graphic 15">
              <a:extLst>
                <a:ext uri="{FF2B5EF4-FFF2-40B4-BE49-F238E27FC236}">
                  <a16:creationId xmlns:a16="http://schemas.microsoft.com/office/drawing/2014/main" id="{FB4C57D0-F87B-D62B-8E3B-6E0D7F97862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38792" y="1043999"/>
              <a:ext cx="589117" cy="566676"/>
            </a:xfrm>
            <a:prstGeom prst="rect">
              <a:avLst/>
            </a:prstGeom>
          </p:spPr>
        </p:pic>
        <p:sp>
          <p:nvSpPr>
            <p:cNvPr id="17" name="Text Placeholder 17">
              <a:extLst>
                <a:ext uri="{FF2B5EF4-FFF2-40B4-BE49-F238E27FC236}">
                  <a16:creationId xmlns:a16="http://schemas.microsoft.com/office/drawing/2014/main" id="{0B03E190-B085-9F1B-633A-B5DA169B3909}"/>
                </a:ext>
              </a:extLst>
            </p:cNvPr>
            <p:cNvSpPr txBox="1">
              <a:spLocks/>
            </p:cNvSpPr>
            <p:nvPr/>
          </p:nvSpPr>
          <p:spPr>
            <a:xfrm>
              <a:off x="7720328" y="2079688"/>
              <a:ext cx="1893121" cy="289399"/>
            </a:xfrm>
            <a:prstGeom prst="rect">
              <a:avLst/>
            </a:prstGeom>
          </p:spPr>
          <p:txBody>
            <a:bodyPr vert="horz" lIns="91440" tIns="45720" rIns="91440" bIns="45720" rtlCol="0">
              <a:noAutofit/>
            </a:bodyPr>
            <a:lstStyle>
              <a:lvl1pPr marL="0" indent="0" algn="ctr" defTabSz="914411" rtl="0" eaLnBrk="1" latinLnBrk="0" hangingPunct="1">
                <a:lnSpc>
                  <a:spcPct val="100000"/>
                </a:lnSpc>
                <a:spcBef>
                  <a:spcPts val="0"/>
                </a:spcBef>
                <a:buFont typeface="Arial" panose="020B0604020202020204" pitchFamily="34" charset="0"/>
                <a:buNone/>
                <a:defRPr sz="1801" b="1" kern="1200">
                  <a:solidFill>
                    <a:schemeClr val="tx1"/>
                  </a:solidFill>
                  <a:latin typeface="+mj-lt"/>
                  <a:ea typeface="+mn-ea"/>
                  <a:cs typeface="+mn-cs"/>
                </a:defRPr>
              </a:lvl1pPr>
              <a:lvl2pPr marL="457206" indent="0" algn="l" defTabSz="914411" rtl="0" eaLnBrk="1" latinLnBrk="0" hangingPunct="1">
                <a:lnSpc>
                  <a:spcPct val="90000"/>
                </a:lnSpc>
                <a:spcBef>
                  <a:spcPts val="500"/>
                </a:spcBef>
                <a:buFont typeface="Arial" panose="020B0604020202020204" pitchFamily="34" charset="0"/>
                <a:buNone/>
                <a:defRPr sz="1801" kern="1200">
                  <a:solidFill>
                    <a:schemeClr val="tx1"/>
                  </a:solidFill>
                  <a:latin typeface="+mn-lt"/>
                  <a:ea typeface="+mn-ea"/>
                  <a:cs typeface="+mn-cs"/>
                </a:defRPr>
              </a:lvl2pPr>
              <a:lvl3pPr marL="914411" indent="0" algn="l" defTabSz="914411" rtl="0" eaLnBrk="1" latinLnBrk="0" hangingPunct="1">
                <a:lnSpc>
                  <a:spcPct val="90000"/>
                </a:lnSpc>
                <a:spcBef>
                  <a:spcPts val="500"/>
                </a:spcBef>
                <a:buFont typeface="Arial" panose="020B0604020202020204" pitchFamily="34" charset="0"/>
                <a:buNone/>
                <a:defRPr sz="1801" kern="1200">
                  <a:solidFill>
                    <a:schemeClr val="tx1"/>
                  </a:solidFill>
                  <a:latin typeface="+mn-lt"/>
                  <a:ea typeface="+mn-ea"/>
                  <a:cs typeface="+mn-cs"/>
                </a:defRPr>
              </a:lvl3pPr>
              <a:lvl4pPr marL="1371617" indent="0" algn="l" defTabSz="914411" rtl="0" eaLnBrk="1" latinLnBrk="0" hangingPunct="1">
                <a:lnSpc>
                  <a:spcPct val="90000"/>
                </a:lnSpc>
                <a:spcBef>
                  <a:spcPts val="500"/>
                </a:spcBef>
                <a:buFont typeface="Arial" panose="020B0604020202020204" pitchFamily="34" charset="0"/>
                <a:buNone/>
                <a:defRPr sz="1801" kern="1200">
                  <a:solidFill>
                    <a:schemeClr val="tx1"/>
                  </a:solidFill>
                  <a:latin typeface="+mn-lt"/>
                  <a:ea typeface="+mn-ea"/>
                  <a:cs typeface="+mn-cs"/>
                </a:defRPr>
              </a:lvl4pPr>
              <a:lvl5pPr marL="1828823" indent="0" algn="l" defTabSz="914411" rtl="0" eaLnBrk="1" latinLnBrk="0" hangingPunct="1">
                <a:lnSpc>
                  <a:spcPct val="90000"/>
                </a:lnSpc>
                <a:spcBef>
                  <a:spcPts val="500"/>
                </a:spcBef>
                <a:buFont typeface="Arial" panose="020B0604020202020204" pitchFamily="34" charset="0"/>
                <a:buNone/>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r>
                <a:rPr lang="en-US" sz="1400" dirty="0">
                  <a:solidFill>
                    <a:schemeClr val="bg1"/>
                  </a:solidFill>
                  <a:latin typeface="Arial" panose="020B0604020202020204" pitchFamily="34" charset="0"/>
                  <a:cs typeface="Arial" panose="020B0604020202020204" pitchFamily="34" charset="0"/>
                </a:rPr>
                <a:t>Appraisal Activities</a:t>
              </a:r>
            </a:p>
          </p:txBody>
        </p:sp>
        <p:sp>
          <p:nvSpPr>
            <p:cNvPr id="18" name="Text Placeholder 17">
              <a:extLst>
                <a:ext uri="{FF2B5EF4-FFF2-40B4-BE49-F238E27FC236}">
                  <a16:creationId xmlns:a16="http://schemas.microsoft.com/office/drawing/2014/main" id="{2B5F9127-A0B6-ADDD-1C03-C5BA34433675}"/>
                </a:ext>
              </a:extLst>
            </p:cNvPr>
            <p:cNvSpPr txBox="1">
              <a:spLocks/>
            </p:cNvSpPr>
            <p:nvPr/>
          </p:nvSpPr>
          <p:spPr>
            <a:xfrm>
              <a:off x="7498027" y="2559030"/>
              <a:ext cx="2473636" cy="273077"/>
            </a:xfrm>
            <a:prstGeom prst="rect">
              <a:avLst/>
            </a:prstGeom>
          </p:spPr>
          <p:txBody>
            <a:bodyPr vert="horz" lIns="91440" tIns="45720" rIns="91440" bIns="45720" rtlCol="0">
              <a:noAutofit/>
            </a:bodyPr>
            <a:lstStyle>
              <a:lvl1pPr marL="0" indent="0" algn="ctr" defTabSz="914411" rtl="0" eaLnBrk="1" latinLnBrk="0" hangingPunct="1">
                <a:lnSpc>
                  <a:spcPct val="100000"/>
                </a:lnSpc>
                <a:spcBef>
                  <a:spcPts val="0"/>
                </a:spcBef>
                <a:buFont typeface="Arial" panose="020B0604020202020204" pitchFamily="34" charset="0"/>
                <a:buNone/>
                <a:defRPr sz="1801" b="1" kern="1200">
                  <a:solidFill>
                    <a:schemeClr val="tx1"/>
                  </a:solidFill>
                  <a:latin typeface="+mj-lt"/>
                  <a:ea typeface="+mn-ea"/>
                  <a:cs typeface="+mn-cs"/>
                </a:defRPr>
              </a:lvl1pPr>
              <a:lvl2pPr marL="457206" indent="0" algn="l" defTabSz="914411" rtl="0" eaLnBrk="1" latinLnBrk="0" hangingPunct="1">
                <a:lnSpc>
                  <a:spcPct val="90000"/>
                </a:lnSpc>
                <a:spcBef>
                  <a:spcPts val="500"/>
                </a:spcBef>
                <a:buFont typeface="Arial" panose="020B0604020202020204" pitchFamily="34" charset="0"/>
                <a:buNone/>
                <a:defRPr sz="1801" kern="1200">
                  <a:solidFill>
                    <a:schemeClr val="tx1"/>
                  </a:solidFill>
                  <a:latin typeface="+mn-lt"/>
                  <a:ea typeface="+mn-ea"/>
                  <a:cs typeface="+mn-cs"/>
                </a:defRPr>
              </a:lvl2pPr>
              <a:lvl3pPr marL="914411" indent="0" algn="l" defTabSz="914411" rtl="0" eaLnBrk="1" latinLnBrk="0" hangingPunct="1">
                <a:lnSpc>
                  <a:spcPct val="90000"/>
                </a:lnSpc>
                <a:spcBef>
                  <a:spcPts val="500"/>
                </a:spcBef>
                <a:buFont typeface="Arial" panose="020B0604020202020204" pitchFamily="34" charset="0"/>
                <a:buNone/>
                <a:defRPr sz="1801" kern="1200">
                  <a:solidFill>
                    <a:schemeClr val="tx1"/>
                  </a:solidFill>
                  <a:latin typeface="+mn-lt"/>
                  <a:ea typeface="+mn-ea"/>
                  <a:cs typeface="+mn-cs"/>
                </a:defRPr>
              </a:lvl3pPr>
              <a:lvl4pPr marL="1371617" indent="0" algn="l" defTabSz="914411" rtl="0" eaLnBrk="1" latinLnBrk="0" hangingPunct="1">
                <a:lnSpc>
                  <a:spcPct val="90000"/>
                </a:lnSpc>
                <a:spcBef>
                  <a:spcPts val="500"/>
                </a:spcBef>
                <a:buFont typeface="Arial" panose="020B0604020202020204" pitchFamily="34" charset="0"/>
                <a:buNone/>
                <a:defRPr sz="1801" kern="1200">
                  <a:solidFill>
                    <a:schemeClr val="tx1"/>
                  </a:solidFill>
                  <a:latin typeface="+mn-lt"/>
                  <a:ea typeface="+mn-ea"/>
                  <a:cs typeface="+mn-cs"/>
                </a:defRPr>
              </a:lvl4pPr>
              <a:lvl5pPr marL="1828823" indent="0" algn="l" defTabSz="914411" rtl="0" eaLnBrk="1" latinLnBrk="0" hangingPunct="1">
                <a:lnSpc>
                  <a:spcPct val="90000"/>
                </a:lnSpc>
                <a:spcBef>
                  <a:spcPts val="500"/>
                </a:spcBef>
                <a:buFont typeface="Arial" panose="020B0604020202020204" pitchFamily="34" charset="0"/>
                <a:buNone/>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r>
                <a:rPr lang="en-US" sz="1200" b="0" dirty="0">
                  <a:solidFill>
                    <a:schemeClr val="tx1">
                      <a:lumMod val="95000"/>
                      <a:lumOff val="5000"/>
                    </a:schemeClr>
                  </a:solidFill>
                  <a:latin typeface="Arial" panose="020B0604020202020204" pitchFamily="34" charset="0"/>
                  <a:cs typeface="Arial" panose="020B0604020202020204" pitchFamily="34" charset="0"/>
                </a:rPr>
                <a:t>National Sensitization Workshop</a:t>
              </a:r>
            </a:p>
          </p:txBody>
        </p:sp>
        <p:sp>
          <p:nvSpPr>
            <p:cNvPr id="19" name="Text Placeholder 17">
              <a:extLst>
                <a:ext uri="{FF2B5EF4-FFF2-40B4-BE49-F238E27FC236}">
                  <a16:creationId xmlns:a16="http://schemas.microsoft.com/office/drawing/2014/main" id="{744AF47C-8F35-046F-66E3-C36EF850A7E6}"/>
                </a:ext>
              </a:extLst>
            </p:cNvPr>
            <p:cNvSpPr txBox="1">
              <a:spLocks/>
            </p:cNvSpPr>
            <p:nvPr/>
          </p:nvSpPr>
          <p:spPr>
            <a:xfrm>
              <a:off x="6531982" y="2973981"/>
              <a:ext cx="4566167" cy="250240"/>
            </a:xfrm>
            <a:prstGeom prst="rect">
              <a:avLst/>
            </a:prstGeom>
          </p:spPr>
          <p:txBody>
            <a:bodyPr vert="horz" lIns="91440" tIns="45720" rIns="91440" bIns="45720" rtlCol="0">
              <a:noAutofit/>
            </a:bodyPr>
            <a:lstStyle>
              <a:lvl1pPr marL="0" indent="0" algn="ctr" defTabSz="914411" rtl="0" eaLnBrk="1" latinLnBrk="0" hangingPunct="1">
                <a:lnSpc>
                  <a:spcPct val="100000"/>
                </a:lnSpc>
                <a:spcBef>
                  <a:spcPts val="0"/>
                </a:spcBef>
                <a:buFont typeface="Arial" panose="020B0604020202020204" pitchFamily="34" charset="0"/>
                <a:buNone/>
                <a:defRPr sz="1801" b="1" kern="1200">
                  <a:solidFill>
                    <a:schemeClr val="tx1"/>
                  </a:solidFill>
                  <a:latin typeface="+mj-lt"/>
                  <a:ea typeface="+mn-ea"/>
                  <a:cs typeface="+mn-cs"/>
                </a:defRPr>
              </a:lvl1pPr>
              <a:lvl2pPr marL="457206" indent="0" algn="l" defTabSz="914411" rtl="0" eaLnBrk="1" latinLnBrk="0" hangingPunct="1">
                <a:lnSpc>
                  <a:spcPct val="90000"/>
                </a:lnSpc>
                <a:spcBef>
                  <a:spcPts val="500"/>
                </a:spcBef>
                <a:buFont typeface="Arial" panose="020B0604020202020204" pitchFamily="34" charset="0"/>
                <a:buNone/>
                <a:defRPr sz="1801" kern="1200">
                  <a:solidFill>
                    <a:schemeClr val="tx1"/>
                  </a:solidFill>
                  <a:latin typeface="+mn-lt"/>
                  <a:ea typeface="+mn-ea"/>
                  <a:cs typeface="+mn-cs"/>
                </a:defRPr>
              </a:lvl2pPr>
              <a:lvl3pPr marL="914411" indent="0" algn="l" defTabSz="914411" rtl="0" eaLnBrk="1" latinLnBrk="0" hangingPunct="1">
                <a:lnSpc>
                  <a:spcPct val="90000"/>
                </a:lnSpc>
                <a:spcBef>
                  <a:spcPts val="500"/>
                </a:spcBef>
                <a:buFont typeface="Arial" panose="020B0604020202020204" pitchFamily="34" charset="0"/>
                <a:buNone/>
                <a:defRPr sz="1801" kern="1200">
                  <a:solidFill>
                    <a:schemeClr val="tx1"/>
                  </a:solidFill>
                  <a:latin typeface="+mn-lt"/>
                  <a:ea typeface="+mn-ea"/>
                  <a:cs typeface="+mn-cs"/>
                </a:defRPr>
              </a:lvl3pPr>
              <a:lvl4pPr marL="1371617" indent="0" algn="l" defTabSz="914411" rtl="0" eaLnBrk="1" latinLnBrk="0" hangingPunct="1">
                <a:lnSpc>
                  <a:spcPct val="90000"/>
                </a:lnSpc>
                <a:spcBef>
                  <a:spcPts val="500"/>
                </a:spcBef>
                <a:buFont typeface="Arial" panose="020B0604020202020204" pitchFamily="34" charset="0"/>
                <a:buNone/>
                <a:defRPr sz="1801" kern="1200">
                  <a:solidFill>
                    <a:schemeClr val="tx1"/>
                  </a:solidFill>
                  <a:latin typeface="+mn-lt"/>
                  <a:ea typeface="+mn-ea"/>
                  <a:cs typeface="+mn-cs"/>
                </a:defRPr>
              </a:lvl4pPr>
              <a:lvl5pPr marL="1828823" indent="0" algn="l" defTabSz="914411" rtl="0" eaLnBrk="1" latinLnBrk="0" hangingPunct="1">
                <a:lnSpc>
                  <a:spcPct val="90000"/>
                </a:lnSpc>
                <a:spcBef>
                  <a:spcPts val="500"/>
                </a:spcBef>
                <a:buFont typeface="Arial" panose="020B0604020202020204" pitchFamily="34" charset="0"/>
                <a:buNone/>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algn="l"/>
              <a:r>
                <a:rPr lang="en-US" sz="1200" b="0" dirty="0">
                  <a:solidFill>
                    <a:schemeClr val="tx1">
                      <a:lumMod val="95000"/>
                      <a:lumOff val="5000"/>
                    </a:schemeClr>
                  </a:solidFill>
                  <a:latin typeface="Arial" panose="020B0604020202020204" pitchFamily="34" charset="0"/>
                  <a:cs typeface="Arial" panose="020B0604020202020204" pitchFamily="34" charset="0"/>
                </a:rPr>
                <a:t>Sensitization of Teams &amp; Development of Field Assessment plan</a:t>
              </a:r>
            </a:p>
          </p:txBody>
        </p:sp>
        <p:sp>
          <p:nvSpPr>
            <p:cNvPr id="20" name="Text Placeholder 17">
              <a:extLst>
                <a:ext uri="{FF2B5EF4-FFF2-40B4-BE49-F238E27FC236}">
                  <a16:creationId xmlns:a16="http://schemas.microsoft.com/office/drawing/2014/main" id="{D347082F-D982-13A5-A719-A1086573155C}"/>
                </a:ext>
              </a:extLst>
            </p:cNvPr>
            <p:cNvSpPr txBox="1">
              <a:spLocks/>
            </p:cNvSpPr>
            <p:nvPr/>
          </p:nvSpPr>
          <p:spPr>
            <a:xfrm>
              <a:off x="8208311" y="3413086"/>
              <a:ext cx="944709" cy="194083"/>
            </a:xfrm>
            <a:prstGeom prst="rect">
              <a:avLst/>
            </a:prstGeom>
          </p:spPr>
          <p:txBody>
            <a:bodyPr vert="horz" lIns="91440" tIns="45720" rIns="91440" bIns="45720" rtlCol="0">
              <a:noAutofit/>
            </a:bodyPr>
            <a:lstStyle>
              <a:lvl1pPr marL="0" indent="0" algn="ctr" defTabSz="914411" rtl="0" eaLnBrk="1" latinLnBrk="0" hangingPunct="1">
                <a:lnSpc>
                  <a:spcPct val="100000"/>
                </a:lnSpc>
                <a:spcBef>
                  <a:spcPts val="0"/>
                </a:spcBef>
                <a:buFont typeface="Arial" panose="020B0604020202020204" pitchFamily="34" charset="0"/>
                <a:buNone/>
                <a:defRPr sz="1801" b="1" kern="1200">
                  <a:solidFill>
                    <a:schemeClr val="tx1"/>
                  </a:solidFill>
                  <a:latin typeface="+mj-lt"/>
                  <a:ea typeface="+mn-ea"/>
                  <a:cs typeface="+mn-cs"/>
                </a:defRPr>
              </a:lvl1pPr>
              <a:lvl2pPr marL="457206" indent="0" algn="l" defTabSz="914411" rtl="0" eaLnBrk="1" latinLnBrk="0" hangingPunct="1">
                <a:lnSpc>
                  <a:spcPct val="90000"/>
                </a:lnSpc>
                <a:spcBef>
                  <a:spcPts val="500"/>
                </a:spcBef>
                <a:buFont typeface="Arial" panose="020B0604020202020204" pitchFamily="34" charset="0"/>
                <a:buNone/>
                <a:defRPr sz="1801" kern="1200">
                  <a:solidFill>
                    <a:schemeClr val="tx1"/>
                  </a:solidFill>
                  <a:latin typeface="+mn-lt"/>
                  <a:ea typeface="+mn-ea"/>
                  <a:cs typeface="+mn-cs"/>
                </a:defRPr>
              </a:lvl2pPr>
              <a:lvl3pPr marL="914411" indent="0" algn="l" defTabSz="914411" rtl="0" eaLnBrk="1" latinLnBrk="0" hangingPunct="1">
                <a:lnSpc>
                  <a:spcPct val="90000"/>
                </a:lnSpc>
                <a:spcBef>
                  <a:spcPts val="500"/>
                </a:spcBef>
                <a:buFont typeface="Arial" panose="020B0604020202020204" pitchFamily="34" charset="0"/>
                <a:buNone/>
                <a:defRPr sz="1801" kern="1200">
                  <a:solidFill>
                    <a:schemeClr val="tx1"/>
                  </a:solidFill>
                  <a:latin typeface="+mn-lt"/>
                  <a:ea typeface="+mn-ea"/>
                  <a:cs typeface="+mn-cs"/>
                </a:defRPr>
              </a:lvl3pPr>
              <a:lvl4pPr marL="1371617" indent="0" algn="l" defTabSz="914411" rtl="0" eaLnBrk="1" latinLnBrk="0" hangingPunct="1">
                <a:lnSpc>
                  <a:spcPct val="90000"/>
                </a:lnSpc>
                <a:spcBef>
                  <a:spcPts val="500"/>
                </a:spcBef>
                <a:buFont typeface="Arial" panose="020B0604020202020204" pitchFamily="34" charset="0"/>
                <a:buNone/>
                <a:defRPr sz="1801" kern="1200">
                  <a:solidFill>
                    <a:schemeClr val="tx1"/>
                  </a:solidFill>
                  <a:latin typeface="+mn-lt"/>
                  <a:ea typeface="+mn-ea"/>
                  <a:cs typeface="+mn-cs"/>
                </a:defRPr>
              </a:lvl4pPr>
              <a:lvl5pPr marL="1828823" indent="0" algn="l" defTabSz="914411" rtl="0" eaLnBrk="1" latinLnBrk="0" hangingPunct="1">
                <a:lnSpc>
                  <a:spcPct val="90000"/>
                </a:lnSpc>
                <a:spcBef>
                  <a:spcPts val="500"/>
                </a:spcBef>
                <a:buFont typeface="Arial" panose="020B0604020202020204" pitchFamily="34" charset="0"/>
                <a:buNone/>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algn="l"/>
              <a:r>
                <a:rPr lang="en-US" sz="1200" b="0" dirty="0">
                  <a:solidFill>
                    <a:schemeClr val="tx1">
                      <a:lumMod val="95000"/>
                      <a:lumOff val="5000"/>
                    </a:schemeClr>
                  </a:solidFill>
                  <a:latin typeface="Arial" panose="020B0604020202020204" pitchFamily="34" charset="0"/>
                  <a:cs typeface="Arial" panose="020B0604020202020204" pitchFamily="34" charset="0"/>
                </a:rPr>
                <a:t>Field Work</a:t>
              </a:r>
            </a:p>
          </p:txBody>
        </p:sp>
        <p:pic>
          <p:nvPicPr>
            <p:cNvPr id="21" name="Graphic 20">
              <a:extLst>
                <a:ext uri="{FF2B5EF4-FFF2-40B4-BE49-F238E27FC236}">
                  <a16:creationId xmlns:a16="http://schemas.microsoft.com/office/drawing/2014/main" id="{CA8CEAB0-E453-AA72-D825-9EC5A4528E7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708928" y="3257035"/>
              <a:ext cx="540893" cy="473644"/>
            </a:xfrm>
            <a:prstGeom prst="rect">
              <a:avLst/>
            </a:prstGeom>
          </p:spPr>
        </p:pic>
        <p:sp>
          <p:nvSpPr>
            <p:cNvPr id="22" name="Text Placeholder 17">
              <a:extLst>
                <a:ext uri="{FF2B5EF4-FFF2-40B4-BE49-F238E27FC236}">
                  <a16:creationId xmlns:a16="http://schemas.microsoft.com/office/drawing/2014/main" id="{A03B6EEE-086D-398A-E26F-DCA3A4AF1351}"/>
                </a:ext>
              </a:extLst>
            </p:cNvPr>
            <p:cNvSpPr txBox="1">
              <a:spLocks/>
            </p:cNvSpPr>
            <p:nvPr/>
          </p:nvSpPr>
          <p:spPr>
            <a:xfrm>
              <a:off x="5712715" y="3904753"/>
              <a:ext cx="746968" cy="287833"/>
            </a:xfrm>
            <a:prstGeom prst="rect">
              <a:avLst/>
            </a:prstGeom>
          </p:spPr>
          <p:txBody>
            <a:bodyPr vert="horz" lIns="91440" tIns="45720" rIns="91440" bIns="45720" rtlCol="0">
              <a:noAutofit/>
            </a:bodyPr>
            <a:lstStyle>
              <a:lvl1pPr marL="0" indent="0" algn="ctr" defTabSz="914411" rtl="0" eaLnBrk="1" latinLnBrk="0" hangingPunct="1">
                <a:lnSpc>
                  <a:spcPct val="100000"/>
                </a:lnSpc>
                <a:spcBef>
                  <a:spcPts val="0"/>
                </a:spcBef>
                <a:buFont typeface="Arial" panose="020B0604020202020204" pitchFamily="34" charset="0"/>
                <a:buNone/>
                <a:defRPr sz="1801" b="1" kern="1200">
                  <a:solidFill>
                    <a:schemeClr val="tx1"/>
                  </a:solidFill>
                  <a:latin typeface="+mj-lt"/>
                  <a:ea typeface="+mn-ea"/>
                  <a:cs typeface="+mn-cs"/>
                </a:defRPr>
              </a:lvl1pPr>
              <a:lvl2pPr marL="457206" indent="0" algn="l" defTabSz="914411" rtl="0" eaLnBrk="1" latinLnBrk="0" hangingPunct="1">
                <a:lnSpc>
                  <a:spcPct val="90000"/>
                </a:lnSpc>
                <a:spcBef>
                  <a:spcPts val="500"/>
                </a:spcBef>
                <a:buFont typeface="Arial" panose="020B0604020202020204" pitchFamily="34" charset="0"/>
                <a:buNone/>
                <a:defRPr sz="1801" kern="1200">
                  <a:solidFill>
                    <a:schemeClr val="tx1"/>
                  </a:solidFill>
                  <a:latin typeface="+mn-lt"/>
                  <a:ea typeface="+mn-ea"/>
                  <a:cs typeface="+mn-cs"/>
                </a:defRPr>
              </a:lvl2pPr>
              <a:lvl3pPr marL="914411" indent="0" algn="l" defTabSz="914411" rtl="0" eaLnBrk="1" latinLnBrk="0" hangingPunct="1">
                <a:lnSpc>
                  <a:spcPct val="90000"/>
                </a:lnSpc>
                <a:spcBef>
                  <a:spcPts val="500"/>
                </a:spcBef>
                <a:buFont typeface="Arial" panose="020B0604020202020204" pitchFamily="34" charset="0"/>
                <a:buNone/>
                <a:defRPr sz="1801" kern="1200">
                  <a:solidFill>
                    <a:schemeClr val="tx1"/>
                  </a:solidFill>
                  <a:latin typeface="+mn-lt"/>
                  <a:ea typeface="+mn-ea"/>
                  <a:cs typeface="+mn-cs"/>
                </a:defRPr>
              </a:lvl3pPr>
              <a:lvl4pPr marL="1371617" indent="0" algn="l" defTabSz="914411" rtl="0" eaLnBrk="1" latinLnBrk="0" hangingPunct="1">
                <a:lnSpc>
                  <a:spcPct val="90000"/>
                </a:lnSpc>
                <a:spcBef>
                  <a:spcPts val="500"/>
                </a:spcBef>
                <a:buFont typeface="Arial" panose="020B0604020202020204" pitchFamily="34" charset="0"/>
                <a:buNone/>
                <a:defRPr sz="1801" kern="1200">
                  <a:solidFill>
                    <a:schemeClr val="tx1"/>
                  </a:solidFill>
                  <a:latin typeface="+mn-lt"/>
                  <a:ea typeface="+mn-ea"/>
                  <a:cs typeface="+mn-cs"/>
                </a:defRPr>
              </a:lvl4pPr>
              <a:lvl5pPr marL="1828823" indent="0" algn="l" defTabSz="914411" rtl="0" eaLnBrk="1" latinLnBrk="0" hangingPunct="1">
                <a:lnSpc>
                  <a:spcPct val="90000"/>
                </a:lnSpc>
                <a:spcBef>
                  <a:spcPts val="500"/>
                </a:spcBef>
                <a:buFont typeface="Arial" panose="020B0604020202020204" pitchFamily="34" charset="0"/>
                <a:buNone/>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algn="l"/>
              <a:r>
                <a:rPr lang="en-US" sz="1200" b="0" dirty="0">
                  <a:solidFill>
                    <a:schemeClr val="tx1">
                      <a:lumMod val="95000"/>
                      <a:lumOff val="5000"/>
                    </a:schemeClr>
                  </a:solidFill>
                  <a:latin typeface="Arial" panose="020B0604020202020204" pitchFamily="34" charset="0"/>
                  <a:cs typeface="Arial" panose="020B0604020202020204" pitchFamily="34" charset="0"/>
                </a:rPr>
                <a:t>National</a:t>
              </a:r>
            </a:p>
          </p:txBody>
        </p:sp>
        <p:sp>
          <p:nvSpPr>
            <p:cNvPr id="23" name="Text Placeholder 17">
              <a:extLst>
                <a:ext uri="{FF2B5EF4-FFF2-40B4-BE49-F238E27FC236}">
                  <a16:creationId xmlns:a16="http://schemas.microsoft.com/office/drawing/2014/main" id="{3251D581-0AA2-5D2D-E220-25F9FEE146BD}"/>
                </a:ext>
              </a:extLst>
            </p:cNvPr>
            <p:cNvSpPr txBox="1">
              <a:spLocks/>
            </p:cNvSpPr>
            <p:nvPr/>
          </p:nvSpPr>
          <p:spPr>
            <a:xfrm>
              <a:off x="6436293" y="3904753"/>
              <a:ext cx="870362" cy="225374"/>
            </a:xfrm>
            <a:prstGeom prst="rect">
              <a:avLst/>
            </a:prstGeom>
          </p:spPr>
          <p:txBody>
            <a:bodyPr vert="horz" lIns="91440" tIns="45720" rIns="91440" bIns="45720" rtlCol="0">
              <a:noAutofit/>
            </a:bodyPr>
            <a:lstStyle>
              <a:lvl1pPr marL="0" indent="0" algn="ctr" defTabSz="914411" rtl="0" eaLnBrk="1" latinLnBrk="0" hangingPunct="1">
                <a:lnSpc>
                  <a:spcPct val="100000"/>
                </a:lnSpc>
                <a:spcBef>
                  <a:spcPts val="0"/>
                </a:spcBef>
                <a:buFont typeface="Arial" panose="020B0604020202020204" pitchFamily="34" charset="0"/>
                <a:buNone/>
                <a:defRPr sz="1801" b="1" kern="1200">
                  <a:solidFill>
                    <a:schemeClr val="tx1"/>
                  </a:solidFill>
                  <a:latin typeface="+mj-lt"/>
                  <a:ea typeface="+mn-ea"/>
                  <a:cs typeface="+mn-cs"/>
                </a:defRPr>
              </a:lvl1pPr>
              <a:lvl2pPr marL="457206" indent="0" algn="l" defTabSz="914411" rtl="0" eaLnBrk="1" latinLnBrk="0" hangingPunct="1">
                <a:lnSpc>
                  <a:spcPct val="90000"/>
                </a:lnSpc>
                <a:spcBef>
                  <a:spcPts val="500"/>
                </a:spcBef>
                <a:buFont typeface="Arial" panose="020B0604020202020204" pitchFamily="34" charset="0"/>
                <a:buNone/>
                <a:defRPr sz="1801" kern="1200">
                  <a:solidFill>
                    <a:schemeClr val="tx1"/>
                  </a:solidFill>
                  <a:latin typeface="+mn-lt"/>
                  <a:ea typeface="+mn-ea"/>
                  <a:cs typeface="+mn-cs"/>
                </a:defRPr>
              </a:lvl2pPr>
              <a:lvl3pPr marL="914411" indent="0" algn="l" defTabSz="914411" rtl="0" eaLnBrk="1" latinLnBrk="0" hangingPunct="1">
                <a:lnSpc>
                  <a:spcPct val="90000"/>
                </a:lnSpc>
                <a:spcBef>
                  <a:spcPts val="500"/>
                </a:spcBef>
                <a:buFont typeface="Arial" panose="020B0604020202020204" pitchFamily="34" charset="0"/>
                <a:buNone/>
                <a:defRPr sz="1801" kern="1200">
                  <a:solidFill>
                    <a:schemeClr val="tx1"/>
                  </a:solidFill>
                  <a:latin typeface="+mn-lt"/>
                  <a:ea typeface="+mn-ea"/>
                  <a:cs typeface="+mn-cs"/>
                </a:defRPr>
              </a:lvl3pPr>
              <a:lvl4pPr marL="1371617" indent="0" algn="l" defTabSz="914411" rtl="0" eaLnBrk="1" latinLnBrk="0" hangingPunct="1">
                <a:lnSpc>
                  <a:spcPct val="90000"/>
                </a:lnSpc>
                <a:spcBef>
                  <a:spcPts val="500"/>
                </a:spcBef>
                <a:buFont typeface="Arial" panose="020B0604020202020204" pitchFamily="34" charset="0"/>
                <a:buNone/>
                <a:defRPr sz="1801" kern="1200">
                  <a:solidFill>
                    <a:schemeClr val="tx1"/>
                  </a:solidFill>
                  <a:latin typeface="+mn-lt"/>
                  <a:ea typeface="+mn-ea"/>
                  <a:cs typeface="+mn-cs"/>
                </a:defRPr>
              </a:lvl4pPr>
              <a:lvl5pPr marL="1828823" indent="0" algn="l" defTabSz="914411" rtl="0" eaLnBrk="1" latinLnBrk="0" hangingPunct="1">
                <a:lnSpc>
                  <a:spcPct val="90000"/>
                </a:lnSpc>
                <a:spcBef>
                  <a:spcPts val="500"/>
                </a:spcBef>
                <a:buFont typeface="Arial" panose="020B0604020202020204" pitchFamily="34" charset="0"/>
                <a:buNone/>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algn="l"/>
              <a:r>
                <a:rPr lang="en-US" sz="1200" b="0" dirty="0">
                  <a:solidFill>
                    <a:schemeClr val="tx1">
                      <a:lumMod val="95000"/>
                      <a:lumOff val="5000"/>
                    </a:schemeClr>
                  </a:solidFill>
                  <a:latin typeface="Arial" panose="020B0604020202020204" pitchFamily="34" charset="0"/>
                  <a:cs typeface="Arial" panose="020B0604020202020204" pitchFamily="34" charset="0"/>
                </a:rPr>
                <a:t>Provincial</a:t>
              </a:r>
            </a:p>
          </p:txBody>
        </p:sp>
        <p:sp>
          <p:nvSpPr>
            <p:cNvPr id="24" name="Text Placeholder 17">
              <a:extLst>
                <a:ext uri="{FF2B5EF4-FFF2-40B4-BE49-F238E27FC236}">
                  <a16:creationId xmlns:a16="http://schemas.microsoft.com/office/drawing/2014/main" id="{A577A8AD-A5AC-35BC-92D1-AB2DF2B9DE24}"/>
                </a:ext>
              </a:extLst>
            </p:cNvPr>
            <p:cNvSpPr txBox="1">
              <a:spLocks/>
            </p:cNvSpPr>
            <p:nvPr/>
          </p:nvSpPr>
          <p:spPr>
            <a:xfrm>
              <a:off x="7390610" y="3904753"/>
              <a:ext cx="674113" cy="225374"/>
            </a:xfrm>
            <a:prstGeom prst="rect">
              <a:avLst/>
            </a:prstGeom>
          </p:spPr>
          <p:txBody>
            <a:bodyPr vert="horz" lIns="91440" tIns="45720" rIns="91440" bIns="45720" rtlCol="0">
              <a:noAutofit/>
            </a:bodyPr>
            <a:lstStyle>
              <a:lvl1pPr marL="0" indent="0" algn="ctr" defTabSz="914411" rtl="0" eaLnBrk="1" latinLnBrk="0" hangingPunct="1">
                <a:lnSpc>
                  <a:spcPct val="100000"/>
                </a:lnSpc>
                <a:spcBef>
                  <a:spcPts val="0"/>
                </a:spcBef>
                <a:buFont typeface="Arial" panose="020B0604020202020204" pitchFamily="34" charset="0"/>
                <a:buNone/>
                <a:defRPr sz="1801" b="1" kern="1200">
                  <a:solidFill>
                    <a:schemeClr val="tx1"/>
                  </a:solidFill>
                  <a:latin typeface="+mj-lt"/>
                  <a:ea typeface="+mn-ea"/>
                  <a:cs typeface="+mn-cs"/>
                </a:defRPr>
              </a:lvl1pPr>
              <a:lvl2pPr marL="457206" indent="0" algn="l" defTabSz="914411" rtl="0" eaLnBrk="1" latinLnBrk="0" hangingPunct="1">
                <a:lnSpc>
                  <a:spcPct val="90000"/>
                </a:lnSpc>
                <a:spcBef>
                  <a:spcPts val="500"/>
                </a:spcBef>
                <a:buFont typeface="Arial" panose="020B0604020202020204" pitchFamily="34" charset="0"/>
                <a:buNone/>
                <a:defRPr sz="1801" kern="1200">
                  <a:solidFill>
                    <a:schemeClr val="tx1"/>
                  </a:solidFill>
                  <a:latin typeface="+mn-lt"/>
                  <a:ea typeface="+mn-ea"/>
                  <a:cs typeface="+mn-cs"/>
                </a:defRPr>
              </a:lvl2pPr>
              <a:lvl3pPr marL="914411" indent="0" algn="l" defTabSz="914411" rtl="0" eaLnBrk="1" latinLnBrk="0" hangingPunct="1">
                <a:lnSpc>
                  <a:spcPct val="90000"/>
                </a:lnSpc>
                <a:spcBef>
                  <a:spcPts val="500"/>
                </a:spcBef>
                <a:buFont typeface="Arial" panose="020B0604020202020204" pitchFamily="34" charset="0"/>
                <a:buNone/>
                <a:defRPr sz="1801" kern="1200">
                  <a:solidFill>
                    <a:schemeClr val="tx1"/>
                  </a:solidFill>
                  <a:latin typeface="+mn-lt"/>
                  <a:ea typeface="+mn-ea"/>
                  <a:cs typeface="+mn-cs"/>
                </a:defRPr>
              </a:lvl3pPr>
              <a:lvl4pPr marL="1371617" indent="0" algn="l" defTabSz="914411" rtl="0" eaLnBrk="1" latinLnBrk="0" hangingPunct="1">
                <a:lnSpc>
                  <a:spcPct val="90000"/>
                </a:lnSpc>
                <a:spcBef>
                  <a:spcPts val="500"/>
                </a:spcBef>
                <a:buFont typeface="Arial" panose="020B0604020202020204" pitchFamily="34" charset="0"/>
                <a:buNone/>
                <a:defRPr sz="1801" kern="1200">
                  <a:solidFill>
                    <a:schemeClr val="tx1"/>
                  </a:solidFill>
                  <a:latin typeface="+mn-lt"/>
                  <a:ea typeface="+mn-ea"/>
                  <a:cs typeface="+mn-cs"/>
                </a:defRPr>
              </a:lvl4pPr>
              <a:lvl5pPr marL="1828823" indent="0" algn="l" defTabSz="914411" rtl="0" eaLnBrk="1" latinLnBrk="0" hangingPunct="1">
                <a:lnSpc>
                  <a:spcPct val="90000"/>
                </a:lnSpc>
                <a:spcBef>
                  <a:spcPts val="500"/>
                </a:spcBef>
                <a:buFont typeface="Arial" panose="020B0604020202020204" pitchFamily="34" charset="0"/>
                <a:buNone/>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algn="l"/>
              <a:r>
                <a:rPr lang="en-US" sz="1200" b="0" dirty="0">
                  <a:solidFill>
                    <a:schemeClr val="tx1">
                      <a:lumMod val="95000"/>
                      <a:lumOff val="5000"/>
                    </a:schemeClr>
                  </a:solidFill>
                  <a:latin typeface="Arial" panose="020B0604020202020204" pitchFamily="34" charset="0"/>
                  <a:cs typeface="Arial" panose="020B0604020202020204" pitchFamily="34" charset="0"/>
                </a:rPr>
                <a:t>District</a:t>
              </a:r>
            </a:p>
          </p:txBody>
        </p:sp>
        <p:sp>
          <p:nvSpPr>
            <p:cNvPr id="25" name="Text Placeholder 17">
              <a:extLst>
                <a:ext uri="{FF2B5EF4-FFF2-40B4-BE49-F238E27FC236}">
                  <a16:creationId xmlns:a16="http://schemas.microsoft.com/office/drawing/2014/main" id="{66CA697A-7FCB-9FD6-7779-969BCCA260B3}"/>
                </a:ext>
              </a:extLst>
            </p:cNvPr>
            <p:cNvSpPr txBox="1">
              <a:spLocks/>
            </p:cNvSpPr>
            <p:nvPr/>
          </p:nvSpPr>
          <p:spPr>
            <a:xfrm>
              <a:off x="8123667" y="3904753"/>
              <a:ext cx="1159721" cy="261087"/>
            </a:xfrm>
            <a:prstGeom prst="rect">
              <a:avLst/>
            </a:prstGeom>
          </p:spPr>
          <p:txBody>
            <a:bodyPr vert="horz" lIns="91440" tIns="45720" rIns="91440" bIns="45720" rtlCol="0">
              <a:noAutofit/>
            </a:bodyPr>
            <a:lstStyle>
              <a:lvl1pPr marL="0" indent="0" algn="ctr" defTabSz="914411" rtl="0" eaLnBrk="1" latinLnBrk="0" hangingPunct="1">
                <a:lnSpc>
                  <a:spcPct val="100000"/>
                </a:lnSpc>
                <a:spcBef>
                  <a:spcPts val="0"/>
                </a:spcBef>
                <a:buFont typeface="Arial" panose="020B0604020202020204" pitchFamily="34" charset="0"/>
                <a:buNone/>
                <a:defRPr sz="1801" b="1" kern="1200">
                  <a:solidFill>
                    <a:schemeClr val="tx1"/>
                  </a:solidFill>
                  <a:latin typeface="+mj-lt"/>
                  <a:ea typeface="+mn-ea"/>
                  <a:cs typeface="+mn-cs"/>
                </a:defRPr>
              </a:lvl1pPr>
              <a:lvl2pPr marL="457206" indent="0" algn="l" defTabSz="914411" rtl="0" eaLnBrk="1" latinLnBrk="0" hangingPunct="1">
                <a:lnSpc>
                  <a:spcPct val="90000"/>
                </a:lnSpc>
                <a:spcBef>
                  <a:spcPts val="500"/>
                </a:spcBef>
                <a:buFont typeface="Arial" panose="020B0604020202020204" pitchFamily="34" charset="0"/>
                <a:buNone/>
                <a:defRPr sz="1801" kern="1200">
                  <a:solidFill>
                    <a:schemeClr val="tx1"/>
                  </a:solidFill>
                  <a:latin typeface="+mn-lt"/>
                  <a:ea typeface="+mn-ea"/>
                  <a:cs typeface="+mn-cs"/>
                </a:defRPr>
              </a:lvl2pPr>
              <a:lvl3pPr marL="914411" indent="0" algn="l" defTabSz="914411" rtl="0" eaLnBrk="1" latinLnBrk="0" hangingPunct="1">
                <a:lnSpc>
                  <a:spcPct val="90000"/>
                </a:lnSpc>
                <a:spcBef>
                  <a:spcPts val="500"/>
                </a:spcBef>
                <a:buFont typeface="Arial" panose="020B0604020202020204" pitchFamily="34" charset="0"/>
                <a:buNone/>
                <a:defRPr sz="1801" kern="1200">
                  <a:solidFill>
                    <a:schemeClr val="tx1"/>
                  </a:solidFill>
                  <a:latin typeface="+mn-lt"/>
                  <a:ea typeface="+mn-ea"/>
                  <a:cs typeface="+mn-cs"/>
                </a:defRPr>
              </a:lvl3pPr>
              <a:lvl4pPr marL="1371617" indent="0" algn="l" defTabSz="914411" rtl="0" eaLnBrk="1" latinLnBrk="0" hangingPunct="1">
                <a:lnSpc>
                  <a:spcPct val="90000"/>
                </a:lnSpc>
                <a:spcBef>
                  <a:spcPts val="500"/>
                </a:spcBef>
                <a:buFont typeface="Arial" panose="020B0604020202020204" pitchFamily="34" charset="0"/>
                <a:buNone/>
                <a:defRPr sz="1801" kern="1200">
                  <a:solidFill>
                    <a:schemeClr val="tx1"/>
                  </a:solidFill>
                  <a:latin typeface="+mn-lt"/>
                  <a:ea typeface="+mn-ea"/>
                  <a:cs typeface="+mn-cs"/>
                </a:defRPr>
              </a:lvl4pPr>
              <a:lvl5pPr marL="1828823" indent="0" algn="l" defTabSz="914411" rtl="0" eaLnBrk="1" latinLnBrk="0" hangingPunct="1">
                <a:lnSpc>
                  <a:spcPct val="90000"/>
                </a:lnSpc>
                <a:spcBef>
                  <a:spcPts val="500"/>
                </a:spcBef>
                <a:buFont typeface="Arial" panose="020B0604020202020204" pitchFamily="34" charset="0"/>
                <a:buNone/>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algn="l"/>
              <a:r>
                <a:rPr lang="en-US" sz="1200" b="0" dirty="0">
                  <a:solidFill>
                    <a:schemeClr val="tx1">
                      <a:lumMod val="95000"/>
                      <a:lumOff val="5000"/>
                    </a:schemeClr>
                  </a:solidFill>
                  <a:latin typeface="Arial" panose="020B0604020202020204" pitchFamily="34" charset="0"/>
                  <a:cs typeface="Arial" panose="020B0604020202020204" pitchFamily="34" charset="0"/>
                </a:rPr>
                <a:t>Health Facility</a:t>
              </a:r>
            </a:p>
          </p:txBody>
        </p:sp>
        <p:sp>
          <p:nvSpPr>
            <p:cNvPr id="26" name="Text Placeholder 17">
              <a:extLst>
                <a:ext uri="{FF2B5EF4-FFF2-40B4-BE49-F238E27FC236}">
                  <a16:creationId xmlns:a16="http://schemas.microsoft.com/office/drawing/2014/main" id="{3CF766E8-818B-ACA5-0323-AA26DF927B05}"/>
                </a:ext>
              </a:extLst>
            </p:cNvPr>
            <p:cNvSpPr txBox="1">
              <a:spLocks/>
            </p:cNvSpPr>
            <p:nvPr/>
          </p:nvSpPr>
          <p:spPr>
            <a:xfrm>
              <a:off x="9574525" y="3904753"/>
              <a:ext cx="746646" cy="261087"/>
            </a:xfrm>
            <a:prstGeom prst="rect">
              <a:avLst/>
            </a:prstGeom>
          </p:spPr>
          <p:txBody>
            <a:bodyPr vert="horz" lIns="91440" tIns="45720" rIns="91440" bIns="45720" rtlCol="0">
              <a:noAutofit/>
            </a:bodyPr>
            <a:lstStyle>
              <a:lvl1pPr marL="0" indent="0" algn="ctr" defTabSz="914411" rtl="0" eaLnBrk="1" latinLnBrk="0" hangingPunct="1">
                <a:lnSpc>
                  <a:spcPct val="100000"/>
                </a:lnSpc>
                <a:spcBef>
                  <a:spcPts val="0"/>
                </a:spcBef>
                <a:buFont typeface="Arial" panose="020B0604020202020204" pitchFamily="34" charset="0"/>
                <a:buNone/>
                <a:defRPr sz="1801" b="1" kern="1200">
                  <a:solidFill>
                    <a:schemeClr val="tx1"/>
                  </a:solidFill>
                  <a:latin typeface="+mj-lt"/>
                  <a:ea typeface="+mn-ea"/>
                  <a:cs typeface="+mn-cs"/>
                </a:defRPr>
              </a:lvl1pPr>
              <a:lvl2pPr marL="457206" indent="0" algn="l" defTabSz="914411" rtl="0" eaLnBrk="1" latinLnBrk="0" hangingPunct="1">
                <a:lnSpc>
                  <a:spcPct val="90000"/>
                </a:lnSpc>
                <a:spcBef>
                  <a:spcPts val="500"/>
                </a:spcBef>
                <a:buFont typeface="Arial" panose="020B0604020202020204" pitchFamily="34" charset="0"/>
                <a:buNone/>
                <a:defRPr sz="1801" kern="1200">
                  <a:solidFill>
                    <a:schemeClr val="tx1"/>
                  </a:solidFill>
                  <a:latin typeface="+mn-lt"/>
                  <a:ea typeface="+mn-ea"/>
                  <a:cs typeface="+mn-cs"/>
                </a:defRPr>
              </a:lvl2pPr>
              <a:lvl3pPr marL="914411" indent="0" algn="l" defTabSz="914411" rtl="0" eaLnBrk="1" latinLnBrk="0" hangingPunct="1">
                <a:lnSpc>
                  <a:spcPct val="90000"/>
                </a:lnSpc>
                <a:spcBef>
                  <a:spcPts val="500"/>
                </a:spcBef>
                <a:buFont typeface="Arial" panose="020B0604020202020204" pitchFamily="34" charset="0"/>
                <a:buNone/>
                <a:defRPr sz="1801" kern="1200">
                  <a:solidFill>
                    <a:schemeClr val="tx1"/>
                  </a:solidFill>
                  <a:latin typeface="+mn-lt"/>
                  <a:ea typeface="+mn-ea"/>
                  <a:cs typeface="+mn-cs"/>
                </a:defRPr>
              </a:lvl3pPr>
              <a:lvl4pPr marL="1371617" indent="0" algn="l" defTabSz="914411" rtl="0" eaLnBrk="1" latinLnBrk="0" hangingPunct="1">
                <a:lnSpc>
                  <a:spcPct val="90000"/>
                </a:lnSpc>
                <a:spcBef>
                  <a:spcPts val="500"/>
                </a:spcBef>
                <a:buFont typeface="Arial" panose="020B0604020202020204" pitchFamily="34" charset="0"/>
                <a:buNone/>
                <a:defRPr sz="1801" kern="1200">
                  <a:solidFill>
                    <a:schemeClr val="tx1"/>
                  </a:solidFill>
                  <a:latin typeface="+mn-lt"/>
                  <a:ea typeface="+mn-ea"/>
                  <a:cs typeface="+mn-cs"/>
                </a:defRPr>
              </a:lvl4pPr>
              <a:lvl5pPr marL="1828823" indent="0" algn="l" defTabSz="914411" rtl="0" eaLnBrk="1" latinLnBrk="0" hangingPunct="1">
                <a:lnSpc>
                  <a:spcPct val="90000"/>
                </a:lnSpc>
                <a:spcBef>
                  <a:spcPts val="500"/>
                </a:spcBef>
                <a:buFont typeface="Arial" panose="020B0604020202020204" pitchFamily="34" charset="0"/>
                <a:buNone/>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algn="l"/>
              <a:r>
                <a:rPr lang="en-US" sz="1200" b="0" dirty="0">
                  <a:solidFill>
                    <a:schemeClr val="tx1">
                      <a:lumMod val="95000"/>
                      <a:lumOff val="5000"/>
                    </a:schemeClr>
                  </a:solidFill>
                  <a:latin typeface="Arial" panose="020B0604020202020204" pitchFamily="34" charset="0"/>
                  <a:cs typeface="Arial" panose="020B0604020202020204" pitchFamily="34" charset="0"/>
                </a:rPr>
                <a:t>Session</a:t>
              </a:r>
            </a:p>
          </p:txBody>
        </p:sp>
        <p:sp>
          <p:nvSpPr>
            <p:cNvPr id="27" name="Text Placeholder 17">
              <a:extLst>
                <a:ext uri="{FF2B5EF4-FFF2-40B4-BE49-F238E27FC236}">
                  <a16:creationId xmlns:a16="http://schemas.microsoft.com/office/drawing/2014/main" id="{4A35FA23-B92C-14EE-C7E2-F10D0FC99857}"/>
                </a:ext>
              </a:extLst>
            </p:cNvPr>
            <p:cNvSpPr txBox="1">
              <a:spLocks/>
            </p:cNvSpPr>
            <p:nvPr/>
          </p:nvSpPr>
          <p:spPr>
            <a:xfrm>
              <a:off x="10452228" y="3904753"/>
              <a:ext cx="987068" cy="261063"/>
            </a:xfrm>
            <a:prstGeom prst="rect">
              <a:avLst/>
            </a:prstGeom>
          </p:spPr>
          <p:txBody>
            <a:bodyPr vert="horz" lIns="91440" tIns="45720" rIns="91440" bIns="45720" rtlCol="0">
              <a:noAutofit/>
            </a:bodyPr>
            <a:lstStyle>
              <a:lvl1pPr marL="0" indent="0" algn="ctr" defTabSz="914411" rtl="0" eaLnBrk="1" latinLnBrk="0" hangingPunct="1">
                <a:lnSpc>
                  <a:spcPct val="100000"/>
                </a:lnSpc>
                <a:spcBef>
                  <a:spcPts val="0"/>
                </a:spcBef>
                <a:buFont typeface="Arial" panose="020B0604020202020204" pitchFamily="34" charset="0"/>
                <a:buNone/>
                <a:defRPr sz="1801" b="1" kern="1200">
                  <a:solidFill>
                    <a:schemeClr val="tx1"/>
                  </a:solidFill>
                  <a:latin typeface="+mj-lt"/>
                  <a:ea typeface="+mn-ea"/>
                  <a:cs typeface="+mn-cs"/>
                </a:defRPr>
              </a:lvl1pPr>
              <a:lvl2pPr marL="457206" indent="0" algn="l" defTabSz="914411" rtl="0" eaLnBrk="1" latinLnBrk="0" hangingPunct="1">
                <a:lnSpc>
                  <a:spcPct val="90000"/>
                </a:lnSpc>
                <a:spcBef>
                  <a:spcPts val="500"/>
                </a:spcBef>
                <a:buFont typeface="Arial" panose="020B0604020202020204" pitchFamily="34" charset="0"/>
                <a:buNone/>
                <a:defRPr sz="1801" kern="1200">
                  <a:solidFill>
                    <a:schemeClr val="tx1"/>
                  </a:solidFill>
                  <a:latin typeface="+mn-lt"/>
                  <a:ea typeface="+mn-ea"/>
                  <a:cs typeface="+mn-cs"/>
                </a:defRPr>
              </a:lvl2pPr>
              <a:lvl3pPr marL="914411" indent="0" algn="l" defTabSz="914411" rtl="0" eaLnBrk="1" latinLnBrk="0" hangingPunct="1">
                <a:lnSpc>
                  <a:spcPct val="90000"/>
                </a:lnSpc>
                <a:spcBef>
                  <a:spcPts val="500"/>
                </a:spcBef>
                <a:buFont typeface="Arial" panose="020B0604020202020204" pitchFamily="34" charset="0"/>
                <a:buNone/>
                <a:defRPr sz="1801" kern="1200">
                  <a:solidFill>
                    <a:schemeClr val="tx1"/>
                  </a:solidFill>
                  <a:latin typeface="+mn-lt"/>
                  <a:ea typeface="+mn-ea"/>
                  <a:cs typeface="+mn-cs"/>
                </a:defRPr>
              </a:lvl3pPr>
              <a:lvl4pPr marL="1371617" indent="0" algn="l" defTabSz="914411" rtl="0" eaLnBrk="1" latinLnBrk="0" hangingPunct="1">
                <a:lnSpc>
                  <a:spcPct val="90000"/>
                </a:lnSpc>
                <a:spcBef>
                  <a:spcPts val="500"/>
                </a:spcBef>
                <a:buFont typeface="Arial" panose="020B0604020202020204" pitchFamily="34" charset="0"/>
                <a:buNone/>
                <a:defRPr sz="1801" kern="1200">
                  <a:solidFill>
                    <a:schemeClr val="tx1"/>
                  </a:solidFill>
                  <a:latin typeface="+mn-lt"/>
                  <a:ea typeface="+mn-ea"/>
                  <a:cs typeface="+mn-cs"/>
                </a:defRPr>
              </a:lvl4pPr>
              <a:lvl5pPr marL="1828823" indent="0" algn="l" defTabSz="914411" rtl="0" eaLnBrk="1" latinLnBrk="0" hangingPunct="1">
                <a:lnSpc>
                  <a:spcPct val="90000"/>
                </a:lnSpc>
                <a:spcBef>
                  <a:spcPts val="500"/>
                </a:spcBef>
                <a:buFont typeface="Arial" panose="020B0604020202020204" pitchFamily="34" charset="0"/>
                <a:buNone/>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algn="l"/>
              <a:r>
                <a:rPr lang="en-US" sz="1200" b="0" dirty="0">
                  <a:solidFill>
                    <a:schemeClr val="tx1">
                      <a:lumMod val="95000"/>
                      <a:lumOff val="5000"/>
                    </a:schemeClr>
                  </a:solidFill>
                  <a:latin typeface="Arial" panose="020B0604020202020204" pitchFamily="34" charset="0"/>
                  <a:cs typeface="Arial" panose="020B0604020202020204" pitchFamily="34" charset="0"/>
                </a:rPr>
                <a:t>Community</a:t>
              </a:r>
            </a:p>
          </p:txBody>
        </p:sp>
        <p:sp>
          <p:nvSpPr>
            <p:cNvPr id="28" name="Text Placeholder 17">
              <a:extLst>
                <a:ext uri="{FF2B5EF4-FFF2-40B4-BE49-F238E27FC236}">
                  <a16:creationId xmlns:a16="http://schemas.microsoft.com/office/drawing/2014/main" id="{18C31B06-6F7F-8A99-0EC7-1C1E99FD5365}"/>
                </a:ext>
              </a:extLst>
            </p:cNvPr>
            <p:cNvSpPr txBox="1">
              <a:spLocks/>
            </p:cNvSpPr>
            <p:nvPr/>
          </p:nvSpPr>
          <p:spPr>
            <a:xfrm>
              <a:off x="7536830" y="5250958"/>
              <a:ext cx="2334912" cy="261053"/>
            </a:xfrm>
            <a:prstGeom prst="rect">
              <a:avLst/>
            </a:prstGeom>
          </p:spPr>
          <p:txBody>
            <a:bodyPr vert="horz" lIns="91440" tIns="45720" rIns="91440" bIns="45720" rtlCol="0">
              <a:noAutofit/>
            </a:bodyPr>
            <a:lstStyle>
              <a:lvl1pPr marL="0" indent="0" algn="ctr" defTabSz="914411" rtl="0" eaLnBrk="1" latinLnBrk="0" hangingPunct="1">
                <a:lnSpc>
                  <a:spcPct val="100000"/>
                </a:lnSpc>
                <a:spcBef>
                  <a:spcPts val="0"/>
                </a:spcBef>
                <a:buFont typeface="Arial" panose="020B0604020202020204" pitchFamily="34" charset="0"/>
                <a:buNone/>
                <a:defRPr sz="1801" b="1" kern="1200">
                  <a:solidFill>
                    <a:schemeClr val="tx1"/>
                  </a:solidFill>
                  <a:latin typeface="+mj-lt"/>
                  <a:ea typeface="+mn-ea"/>
                  <a:cs typeface="+mn-cs"/>
                </a:defRPr>
              </a:lvl1pPr>
              <a:lvl2pPr marL="457206" indent="0" algn="l" defTabSz="914411" rtl="0" eaLnBrk="1" latinLnBrk="0" hangingPunct="1">
                <a:lnSpc>
                  <a:spcPct val="90000"/>
                </a:lnSpc>
                <a:spcBef>
                  <a:spcPts val="500"/>
                </a:spcBef>
                <a:buFont typeface="Arial" panose="020B0604020202020204" pitchFamily="34" charset="0"/>
                <a:buNone/>
                <a:defRPr sz="1801" kern="1200">
                  <a:solidFill>
                    <a:schemeClr val="tx1"/>
                  </a:solidFill>
                  <a:latin typeface="+mn-lt"/>
                  <a:ea typeface="+mn-ea"/>
                  <a:cs typeface="+mn-cs"/>
                </a:defRPr>
              </a:lvl2pPr>
              <a:lvl3pPr marL="914411" indent="0" algn="l" defTabSz="914411" rtl="0" eaLnBrk="1" latinLnBrk="0" hangingPunct="1">
                <a:lnSpc>
                  <a:spcPct val="90000"/>
                </a:lnSpc>
                <a:spcBef>
                  <a:spcPts val="500"/>
                </a:spcBef>
                <a:buFont typeface="Arial" panose="020B0604020202020204" pitchFamily="34" charset="0"/>
                <a:buNone/>
                <a:defRPr sz="1801" kern="1200">
                  <a:solidFill>
                    <a:schemeClr val="tx1"/>
                  </a:solidFill>
                  <a:latin typeface="+mn-lt"/>
                  <a:ea typeface="+mn-ea"/>
                  <a:cs typeface="+mn-cs"/>
                </a:defRPr>
              </a:lvl3pPr>
              <a:lvl4pPr marL="1371617" indent="0" algn="l" defTabSz="914411" rtl="0" eaLnBrk="1" latinLnBrk="0" hangingPunct="1">
                <a:lnSpc>
                  <a:spcPct val="90000"/>
                </a:lnSpc>
                <a:spcBef>
                  <a:spcPts val="500"/>
                </a:spcBef>
                <a:buFont typeface="Arial" panose="020B0604020202020204" pitchFamily="34" charset="0"/>
                <a:buNone/>
                <a:defRPr sz="1801" kern="1200">
                  <a:solidFill>
                    <a:schemeClr val="tx1"/>
                  </a:solidFill>
                  <a:latin typeface="+mn-lt"/>
                  <a:ea typeface="+mn-ea"/>
                  <a:cs typeface="+mn-cs"/>
                </a:defRPr>
              </a:lvl4pPr>
              <a:lvl5pPr marL="1828823" indent="0" algn="l" defTabSz="914411" rtl="0" eaLnBrk="1" latinLnBrk="0" hangingPunct="1">
                <a:lnSpc>
                  <a:spcPct val="90000"/>
                </a:lnSpc>
                <a:spcBef>
                  <a:spcPts val="500"/>
                </a:spcBef>
                <a:buFont typeface="Arial" panose="020B0604020202020204" pitchFamily="34" charset="0"/>
                <a:buNone/>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algn="l"/>
              <a:r>
                <a:rPr lang="en-US" sz="1200" b="0" dirty="0">
                  <a:solidFill>
                    <a:schemeClr val="tx1">
                      <a:lumMod val="95000"/>
                      <a:lumOff val="5000"/>
                    </a:schemeClr>
                  </a:solidFill>
                  <a:latin typeface="Arial" panose="020B0604020202020204" pitchFamily="34" charset="0"/>
                  <a:cs typeface="Arial" panose="020B0604020202020204" pitchFamily="34" charset="0"/>
                </a:rPr>
                <a:t>National Action Plan Workshop</a:t>
              </a:r>
            </a:p>
          </p:txBody>
        </p:sp>
        <p:sp>
          <p:nvSpPr>
            <p:cNvPr id="29" name="Text Placeholder 17">
              <a:extLst>
                <a:ext uri="{FF2B5EF4-FFF2-40B4-BE49-F238E27FC236}">
                  <a16:creationId xmlns:a16="http://schemas.microsoft.com/office/drawing/2014/main" id="{6F29A7B9-E22C-8DDC-EC0B-1899EBBEB11E}"/>
                </a:ext>
              </a:extLst>
            </p:cNvPr>
            <p:cNvSpPr txBox="1">
              <a:spLocks/>
            </p:cNvSpPr>
            <p:nvPr/>
          </p:nvSpPr>
          <p:spPr>
            <a:xfrm>
              <a:off x="7537504" y="5619842"/>
              <a:ext cx="2295465" cy="261053"/>
            </a:xfrm>
            <a:prstGeom prst="rect">
              <a:avLst/>
            </a:prstGeom>
          </p:spPr>
          <p:txBody>
            <a:bodyPr vert="horz" lIns="91440" tIns="45720" rIns="91440" bIns="45720" rtlCol="0">
              <a:noAutofit/>
            </a:bodyPr>
            <a:lstStyle>
              <a:lvl1pPr marL="0" indent="0" algn="ctr" defTabSz="914411" rtl="0" eaLnBrk="1" latinLnBrk="0" hangingPunct="1">
                <a:lnSpc>
                  <a:spcPct val="100000"/>
                </a:lnSpc>
                <a:spcBef>
                  <a:spcPts val="0"/>
                </a:spcBef>
                <a:buFont typeface="Arial" panose="020B0604020202020204" pitchFamily="34" charset="0"/>
                <a:buNone/>
                <a:defRPr sz="1801" b="1" kern="1200">
                  <a:solidFill>
                    <a:schemeClr val="tx1"/>
                  </a:solidFill>
                  <a:latin typeface="+mj-lt"/>
                  <a:ea typeface="+mn-ea"/>
                  <a:cs typeface="+mn-cs"/>
                </a:defRPr>
              </a:lvl1pPr>
              <a:lvl2pPr marL="457206" indent="0" algn="l" defTabSz="914411" rtl="0" eaLnBrk="1" latinLnBrk="0" hangingPunct="1">
                <a:lnSpc>
                  <a:spcPct val="90000"/>
                </a:lnSpc>
                <a:spcBef>
                  <a:spcPts val="500"/>
                </a:spcBef>
                <a:buFont typeface="Arial" panose="020B0604020202020204" pitchFamily="34" charset="0"/>
                <a:buNone/>
                <a:defRPr sz="1801" kern="1200">
                  <a:solidFill>
                    <a:schemeClr val="tx1"/>
                  </a:solidFill>
                  <a:latin typeface="+mn-lt"/>
                  <a:ea typeface="+mn-ea"/>
                  <a:cs typeface="+mn-cs"/>
                </a:defRPr>
              </a:lvl2pPr>
              <a:lvl3pPr marL="914411" indent="0" algn="l" defTabSz="914411" rtl="0" eaLnBrk="1" latinLnBrk="0" hangingPunct="1">
                <a:lnSpc>
                  <a:spcPct val="90000"/>
                </a:lnSpc>
                <a:spcBef>
                  <a:spcPts val="500"/>
                </a:spcBef>
                <a:buFont typeface="Arial" panose="020B0604020202020204" pitchFamily="34" charset="0"/>
                <a:buNone/>
                <a:defRPr sz="1801" kern="1200">
                  <a:solidFill>
                    <a:schemeClr val="tx1"/>
                  </a:solidFill>
                  <a:latin typeface="+mn-lt"/>
                  <a:ea typeface="+mn-ea"/>
                  <a:cs typeface="+mn-cs"/>
                </a:defRPr>
              </a:lvl3pPr>
              <a:lvl4pPr marL="1371617" indent="0" algn="l" defTabSz="914411" rtl="0" eaLnBrk="1" latinLnBrk="0" hangingPunct="1">
                <a:lnSpc>
                  <a:spcPct val="90000"/>
                </a:lnSpc>
                <a:spcBef>
                  <a:spcPts val="500"/>
                </a:spcBef>
                <a:buFont typeface="Arial" panose="020B0604020202020204" pitchFamily="34" charset="0"/>
                <a:buNone/>
                <a:defRPr sz="1801" kern="1200">
                  <a:solidFill>
                    <a:schemeClr val="tx1"/>
                  </a:solidFill>
                  <a:latin typeface="+mn-lt"/>
                  <a:ea typeface="+mn-ea"/>
                  <a:cs typeface="+mn-cs"/>
                </a:defRPr>
              </a:lvl4pPr>
              <a:lvl5pPr marL="1828823" indent="0" algn="l" defTabSz="914411" rtl="0" eaLnBrk="1" latinLnBrk="0" hangingPunct="1">
                <a:lnSpc>
                  <a:spcPct val="90000"/>
                </a:lnSpc>
                <a:spcBef>
                  <a:spcPts val="500"/>
                </a:spcBef>
                <a:buFont typeface="Arial" panose="020B0604020202020204" pitchFamily="34" charset="0"/>
                <a:buNone/>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r>
                <a:rPr lang="en-US" sz="1200" b="0" dirty="0">
                  <a:solidFill>
                    <a:schemeClr val="tx1">
                      <a:lumMod val="95000"/>
                      <a:lumOff val="5000"/>
                    </a:schemeClr>
                  </a:solidFill>
                  <a:latin typeface="Arial" panose="020B0604020202020204" pitchFamily="34" charset="0"/>
                  <a:cs typeface="Arial" panose="020B0604020202020204" pitchFamily="34" charset="0"/>
                </a:rPr>
                <a:t>Multi-Year Costed Action Plan</a:t>
              </a:r>
            </a:p>
          </p:txBody>
        </p:sp>
        <p:sp>
          <p:nvSpPr>
            <p:cNvPr id="30" name="Text Placeholder 17">
              <a:extLst>
                <a:ext uri="{FF2B5EF4-FFF2-40B4-BE49-F238E27FC236}">
                  <a16:creationId xmlns:a16="http://schemas.microsoft.com/office/drawing/2014/main" id="{B56DFD3F-0C8F-5395-D7C7-196A6146AD0D}"/>
                </a:ext>
              </a:extLst>
            </p:cNvPr>
            <p:cNvSpPr txBox="1">
              <a:spLocks/>
            </p:cNvSpPr>
            <p:nvPr/>
          </p:nvSpPr>
          <p:spPr>
            <a:xfrm>
              <a:off x="7728646" y="6017428"/>
              <a:ext cx="1913181" cy="261053"/>
            </a:xfrm>
            <a:prstGeom prst="rect">
              <a:avLst/>
            </a:prstGeom>
          </p:spPr>
          <p:txBody>
            <a:bodyPr vert="horz" lIns="91440" tIns="45720" rIns="91440" bIns="45720" rtlCol="0">
              <a:noAutofit/>
            </a:bodyPr>
            <a:lstStyle>
              <a:lvl1pPr marL="0" indent="0" algn="ctr" defTabSz="914411" rtl="0" eaLnBrk="1" latinLnBrk="0" hangingPunct="1">
                <a:lnSpc>
                  <a:spcPct val="100000"/>
                </a:lnSpc>
                <a:spcBef>
                  <a:spcPts val="0"/>
                </a:spcBef>
                <a:buFont typeface="Arial" panose="020B0604020202020204" pitchFamily="34" charset="0"/>
                <a:buNone/>
                <a:defRPr sz="1801" b="1" kern="1200">
                  <a:solidFill>
                    <a:schemeClr val="tx1"/>
                  </a:solidFill>
                  <a:latin typeface="+mj-lt"/>
                  <a:ea typeface="+mn-ea"/>
                  <a:cs typeface="+mn-cs"/>
                </a:defRPr>
              </a:lvl1pPr>
              <a:lvl2pPr marL="457206" indent="0" algn="l" defTabSz="914411" rtl="0" eaLnBrk="1" latinLnBrk="0" hangingPunct="1">
                <a:lnSpc>
                  <a:spcPct val="90000"/>
                </a:lnSpc>
                <a:spcBef>
                  <a:spcPts val="500"/>
                </a:spcBef>
                <a:buFont typeface="Arial" panose="020B0604020202020204" pitchFamily="34" charset="0"/>
                <a:buNone/>
                <a:defRPr sz="1801" kern="1200">
                  <a:solidFill>
                    <a:schemeClr val="tx1"/>
                  </a:solidFill>
                  <a:latin typeface="+mn-lt"/>
                  <a:ea typeface="+mn-ea"/>
                  <a:cs typeface="+mn-cs"/>
                </a:defRPr>
              </a:lvl2pPr>
              <a:lvl3pPr marL="914411" indent="0" algn="l" defTabSz="914411" rtl="0" eaLnBrk="1" latinLnBrk="0" hangingPunct="1">
                <a:lnSpc>
                  <a:spcPct val="90000"/>
                </a:lnSpc>
                <a:spcBef>
                  <a:spcPts val="500"/>
                </a:spcBef>
                <a:buFont typeface="Arial" panose="020B0604020202020204" pitchFamily="34" charset="0"/>
                <a:buNone/>
                <a:defRPr sz="1801" kern="1200">
                  <a:solidFill>
                    <a:schemeClr val="tx1"/>
                  </a:solidFill>
                  <a:latin typeface="+mn-lt"/>
                  <a:ea typeface="+mn-ea"/>
                  <a:cs typeface="+mn-cs"/>
                </a:defRPr>
              </a:lvl3pPr>
              <a:lvl4pPr marL="1371617" indent="0" algn="l" defTabSz="914411" rtl="0" eaLnBrk="1" latinLnBrk="0" hangingPunct="1">
                <a:lnSpc>
                  <a:spcPct val="90000"/>
                </a:lnSpc>
                <a:spcBef>
                  <a:spcPts val="500"/>
                </a:spcBef>
                <a:buFont typeface="Arial" panose="020B0604020202020204" pitchFamily="34" charset="0"/>
                <a:buNone/>
                <a:defRPr sz="1801" kern="1200">
                  <a:solidFill>
                    <a:schemeClr val="tx1"/>
                  </a:solidFill>
                  <a:latin typeface="+mn-lt"/>
                  <a:ea typeface="+mn-ea"/>
                  <a:cs typeface="+mn-cs"/>
                </a:defRPr>
              </a:lvl4pPr>
              <a:lvl5pPr marL="1828823" indent="0" algn="l" defTabSz="914411" rtl="0" eaLnBrk="1" latinLnBrk="0" hangingPunct="1">
                <a:lnSpc>
                  <a:spcPct val="90000"/>
                </a:lnSpc>
                <a:spcBef>
                  <a:spcPts val="500"/>
                </a:spcBef>
                <a:buFont typeface="Arial" panose="020B0604020202020204" pitchFamily="34" charset="0"/>
                <a:buNone/>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r>
                <a:rPr lang="en-US" sz="1200" b="0" dirty="0">
                  <a:solidFill>
                    <a:schemeClr val="tx1">
                      <a:lumMod val="95000"/>
                      <a:lumOff val="5000"/>
                    </a:schemeClr>
                  </a:solidFill>
                  <a:latin typeface="Arial" panose="020B0604020202020204" pitchFamily="34" charset="0"/>
                  <a:cs typeface="Arial" panose="020B0604020202020204" pitchFamily="34" charset="0"/>
                </a:rPr>
                <a:t>Review (Every 6 months)</a:t>
              </a:r>
            </a:p>
          </p:txBody>
        </p:sp>
        <p:sp>
          <p:nvSpPr>
            <p:cNvPr id="31" name="Text Placeholder 17">
              <a:extLst>
                <a:ext uri="{FF2B5EF4-FFF2-40B4-BE49-F238E27FC236}">
                  <a16:creationId xmlns:a16="http://schemas.microsoft.com/office/drawing/2014/main" id="{461C3E7B-E920-C4EF-AF0F-E5B924C2FB09}"/>
                </a:ext>
              </a:extLst>
            </p:cNvPr>
            <p:cNvSpPr txBox="1">
              <a:spLocks/>
            </p:cNvSpPr>
            <p:nvPr/>
          </p:nvSpPr>
          <p:spPr>
            <a:xfrm>
              <a:off x="7681715" y="4362102"/>
              <a:ext cx="2007043" cy="261053"/>
            </a:xfrm>
            <a:prstGeom prst="rect">
              <a:avLst/>
            </a:prstGeom>
          </p:spPr>
          <p:txBody>
            <a:bodyPr vert="horz" lIns="91440" tIns="45720" rIns="91440" bIns="45720" rtlCol="0">
              <a:noAutofit/>
            </a:bodyPr>
            <a:lstStyle>
              <a:lvl1pPr marL="0" indent="0" algn="ctr" defTabSz="914411" rtl="0" eaLnBrk="1" latinLnBrk="0" hangingPunct="1">
                <a:lnSpc>
                  <a:spcPct val="100000"/>
                </a:lnSpc>
                <a:spcBef>
                  <a:spcPts val="0"/>
                </a:spcBef>
                <a:buFont typeface="Arial" panose="020B0604020202020204" pitchFamily="34" charset="0"/>
                <a:buNone/>
                <a:defRPr sz="1801" b="1" kern="1200">
                  <a:solidFill>
                    <a:schemeClr val="tx1"/>
                  </a:solidFill>
                  <a:latin typeface="+mj-lt"/>
                  <a:ea typeface="+mn-ea"/>
                  <a:cs typeface="+mn-cs"/>
                </a:defRPr>
              </a:lvl1pPr>
              <a:lvl2pPr marL="457206" indent="0" algn="l" defTabSz="914411" rtl="0" eaLnBrk="1" latinLnBrk="0" hangingPunct="1">
                <a:lnSpc>
                  <a:spcPct val="90000"/>
                </a:lnSpc>
                <a:spcBef>
                  <a:spcPts val="500"/>
                </a:spcBef>
                <a:buFont typeface="Arial" panose="020B0604020202020204" pitchFamily="34" charset="0"/>
                <a:buNone/>
                <a:defRPr sz="1801" kern="1200">
                  <a:solidFill>
                    <a:schemeClr val="tx1"/>
                  </a:solidFill>
                  <a:latin typeface="+mn-lt"/>
                  <a:ea typeface="+mn-ea"/>
                  <a:cs typeface="+mn-cs"/>
                </a:defRPr>
              </a:lvl2pPr>
              <a:lvl3pPr marL="914411" indent="0" algn="l" defTabSz="914411" rtl="0" eaLnBrk="1" latinLnBrk="0" hangingPunct="1">
                <a:lnSpc>
                  <a:spcPct val="90000"/>
                </a:lnSpc>
                <a:spcBef>
                  <a:spcPts val="500"/>
                </a:spcBef>
                <a:buFont typeface="Arial" panose="020B0604020202020204" pitchFamily="34" charset="0"/>
                <a:buNone/>
                <a:defRPr sz="1801" kern="1200">
                  <a:solidFill>
                    <a:schemeClr val="tx1"/>
                  </a:solidFill>
                  <a:latin typeface="+mn-lt"/>
                  <a:ea typeface="+mn-ea"/>
                  <a:cs typeface="+mn-cs"/>
                </a:defRPr>
              </a:lvl3pPr>
              <a:lvl4pPr marL="1371617" indent="0" algn="l" defTabSz="914411" rtl="0" eaLnBrk="1" latinLnBrk="0" hangingPunct="1">
                <a:lnSpc>
                  <a:spcPct val="90000"/>
                </a:lnSpc>
                <a:spcBef>
                  <a:spcPts val="500"/>
                </a:spcBef>
                <a:buFont typeface="Arial" panose="020B0604020202020204" pitchFamily="34" charset="0"/>
                <a:buNone/>
                <a:defRPr sz="1801" kern="1200">
                  <a:solidFill>
                    <a:schemeClr val="tx1"/>
                  </a:solidFill>
                  <a:latin typeface="+mn-lt"/>
                  <a:ea typeface="+mn-ea"/>
                  <a:cs typeface="+mn-cs"/>
                </a:defRPr>
              </a:lvl4pPr>
              <a:lvl5pPr marL="1828823" indent="0" algn="l" defTabSz="914411" rtl="0" eaLnBrk="1" latinLnBrk="0" hangingPunct="1">
                <a:lnSpc>
                  <a:spcPct val="90000"/>
                </a:lnSpc>
                <a:spcBef>
                  <a:spcPts val="500"/>
                </a:spcBef>
                <a:buFont typeface="Arial" panose="020B0604020202020204" pitchFamily="34" charset="0"/>
                <a:buNone/>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r>
                <a:rPr lang="en-US" sz="1200" b="0" dirty="0">
                  <a:solidFill>
                    <a:schemeClr val="tx1">
                      <a:lumMod val="95000"/>
                      <a:lumOff val="5000"/>
                    </a:schemeClr>
                  </a:solidFill>
                  <a:latin typeface="Arial" panose="020B0604020202020204" pitchFamily="34" charset="0"/>
                  <a:cs typeface="Arial" panose="020B0604020202020204" pitchFamily="34" charset="0"/>
                </a:rPr>
                <a:t>Data Collection &amp; Analysis</a:t>
              </a:r>
            </a:p>
          </p:txBody>
        </p:sp>
        <p:sp>
          <p:nvSpPr>
            <p:cNvPr id="32" name="Rectangle: Rounded Corners 31">
              <a:extLst>
                <a:ext uri="{FF2B5EF4-FFF2-40B4-BE49-F238E27FC236}">
                  <a16:creationId xmlns:a16="http://schemas.microsoft.com/office/drawing/2014/main" id="{A3191D77-F8A5-4612-75AB-A73C60EAD115}"/>
                </a:ext>
              </a:extLst>
            </p:cNvPr>
            <p:cNvSpPr/>
            <p:nvPr/>
          </p:nvSpPr>
          <p:spPr>
            <a:xfrm>
              <a:off x="7450402" y="4826111"/>
              <a:ext cx="2431466" cy="240304"/>
            </a:xfrm>
            <a:prstGeom prst="roundRect">
              <a:avLst/>
            </a:prstGeom>
            <a:solidFill>
              <a:srgbClr val="0C6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3" name="Text Placeholder 17">
              <a:extLst>
                <a:ext uri="{FF2B5EF4-FFF2-40B4-BE49-F238E27FC236}">
                  <a16:creationId xmlns:a16="http://schemas.microsoft.com/office/drawing/2014/main" id="{C9AF4563-AC2A-7C9C-DB9B-DF4B0F75767F}"/>
                </a:ext>
              </a:extLst>
            </p:cNvPr>
            <p:cNvSpPr txBox="1">
              <a:spLocks/>
            </p:cNvSpPr>
            <p:nvPr/>
          </p:nvSpPr>
          <p:spPr>
            <a:xfrm>
              <a:off x="7479070" y="4791298"/>
              <a:ext cx="2387719" cy="289399"/>
            </a:xfrm>
            <a:prstGeom prst="rect">
              <a:avLst/>
            </a:prstGeom>
          </p:spPr>
          <p:txBody>
            <a:bodyPr vert="horz" lIns="91440" tIns="45720" rIns="91440" bIns="45720" rtlCol="0">
              <a:noAutofit/>
            </a:bodyPr>
            <a:lstStyle>
              <a:lvl1pPr marL="0" indent="0" algn="ctr" defTabSz="914411" rtl="0" eaLnBrk="1" latinLnBrk="0" hangingPunct="1">
                <a:lnSpc>
                  <a:spcPct val="100000"/>
                </a:lnSpc>
                <a:spcBef>
                  <a:spcPts val="0"/>
                </a:spcBef>
                <a:buFont typeface="Arial" panose="020B0604020202020204" pitchFamily="34" charset="0"/>
                <a:buNone/>
                <a:defRPr sz="1801" b="1" kern="1200">
                  <a:solidFill>
                    <a:schemeClr val="tx1"/>
                  </a:solidFill>
                  <a:latin typeface="+mj-lt"/>
                  <a:ea typeface="+mn-ea"/>
                  <a:cs typeface="+mn-cs"/>
                </a:defRPr>
              </a:lvl1pPr>
              <a:lvl2pPr marL="457206" indent="0" algn="l" defTabSz="914411" rtl="0" eaLnBrk="1" latinLnBrk="0" hangingPunct="1">
                <a:lnSpc>
                  <a:spcPct val="90000"/>
                </a:lnSpc>
                <a:spcBef>
                  <a:spcPts val="500"/>
                </a:spcBef>
                <a:buFont typeface="Arial" panose="020B0604020202020204" pitchFamily="34" charset="0"/>
                <a:buNone/>
                <a:defRPr sz="1801" kern="1200">
                  <a:solidFill>
                    <a:schemeClr val="tx1"/>
                  </a:solidFill>
                  <a:latin typeface="+mn-lt"/>
                  <a:ea typeface="+mn-ea"/>
                  <a:cs typeface="+mn-cs"/>
                </a:defRPr>
              </a:lvl2pPr>
              <a:lvl3pPr marL="914411" indent="0" algn="l" defTabSz="914411" rtl="0" eaLnBrk="1" latinLnBrk="0" hangingPunct="1">
                <a:lnSpc>
                  <a:spcPct val="90000"/>
                </a:lnSpc>
                <a:spcBef>
                  <a:spcPts val="500"/>
                </a:spcBef>
                <a:buFont typeface="Arial" panose="020B0604020202020204" pitchFamily="34" charset="0"/>
                <a:buNone/>
                <a:defRPr sz="1801" kern="1200">
                  <a:solidFill>
                    <a:schemeClr val="tx1"/>
                  </a:solidFill>
                  <a:latin typeface="+mn-lt"/>
                  <a:ea typeface="+mn-ea"/>
                  <a:cs typeface="+mn-cs"/>
                </a:defRPr>
              </a:lvl3pPr>
              <a:lvl4pPr marL="1371617" indent="0" algn="l" defTabSz="914411" rtl="0" eaLnBrk="1" latinLnBrk="0" hangingPunct="1">
                <a:lnSpc>
                  <a:spcPct val="90000"/>
                </a:lnSpc>
                <a:spcBef>
                  <a:spcPts val="500"/>
                </a:spcBef>
                <a:buFont typeface="Arial" panose="020B0604020202020204" pitchFamily="34" charset="0"/>
                <a:buNone/>
                <a:defRPr sz="1801" kern="1200">
                  <a:solidFill>
                    <a:schemeClr val="tx1"/>
                  </a:solidFill>
                  <a:latin typeface="+mn-lt"/>
                  <a:ea typeface="+mn-ea"/>
                  <a:cs typeface="+mn-cs"/>
                </a:defRPr>
              </a:lvl4pPr>
              <a:lvl5pPr marL="1828823" indent="0" algn="l" defTabSz="914411" rtl="0" eaLnBrk="1" latinLnBrk="0" hangingPunct="1">
                <a:lnSpc>
                  <a:spcPct val="90000"/>
                </a:lnSpc>
                <a:spcBef>
                  <a:spcPts val="500"/>
                </a:spcBef>
                <a:buFont typeface="Arial" panose="020B0604020202020204" pitchFamily="34" charset="0"/>
                <a:buNone/>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r>
                <a:rPr lang="en-US" sz="1400" dirty="0">
                  <a:solidFill>
                    <a:schemeClr val="bg1"/>
                  </a:solidFill>
                  <a:latin typeface="Arial" panose="020B0604020202020204" pitchFamily="34" charset="0"/>
                  <a:cs typeface="Arial" panose="020B0604020202020204" pitchFamily="34" charset="0"/>
                </a:rPr>
                <a:t>Post Appraisal Activities</a:t>
              </a:r>
            </a:p>
          </p:txBody>
        </p:sp>
        <p:grpSp>
          <p:nvGrpSpPr>
            <p:cNvPr id="34" name="Group 33">
              <a:extLst>
                <a:ext uri="{FF2B5EF4-FFF2-40B4-BE49-F238E27FC236}">
                  <a16:creationId xmlns:a16="http://schemas.microsoft.com/office/drawing/2014/main" id="{4FF0174F-92F7-46DA-B2D8-3310EE924767}"/>
                </a:ext>
              </a:extLst>
            </p:cNvPr>
            <p:cNvGrpSpPr/>
            <p:nvPr/>
          </p:nvGrpSpPr>
          <p:grpSpPr>
            <a:xfrm>
              <a:off x="10397836" y="1058262"/>
              <a:ext cx="547926" cy="532413"/>
              <a:chOff x="9296367" y="993335"/>
              <a:chExt cx="289840" cy="281634"/>
            </a:xfrm>
          </p:grpSpPr>
          <p:sp>
            <p:nvSpPr>
              <p:cNvPr id="71" name="Freeform: Shape 70">
                <a:extLst>
                  <a:ext uri="{FF2B5EF4-FFF2-40B4-BE49-F238E27FC236}">
                    <a16:creationId xmlns:a16="http://schemas.microsoft.com/office/drawing/2014/main" id="{8564783D-DB0F-1EAD-CD10-38EF79996E76}"/>
                  </a:ext>
                </a:extLst>
              </p:cNvPr>
              <p:cNvSpPr/>
              <p:nvPr/>
            </p:nvSpPr>
            <p:spPr>
              <a:xfrm>
                <a:off x="9296367" y="993335"/>
                <a:ext cx="121816" cy="155492"/>
              </a:xfrm>
              <a:custGeom>
                <a:avLst/>
                <a:gdLst>
                  <a:gd name="connsiteX0" fmla="*/ 16 w 121815"/>
                  <a:gd name="connsiteY0" fmla="*/ 78533 h 155492"/>
                  <a:gd name="connsiteX1" fmla="*/ 0 w 121815"/>
                  <a:gd name="connsiteY1" fmla="*/ 20107 h 155492"/>
                  <a:gd name="connsiteX2" fmla="*/ 5852 w 121815"/>
                  <a:gd name="connsiteY2" fmla="*/ 5522 h 155492"/>
                  <a:gd name="connsiteX3" fmla="*/ 18214 w 121815"/>
                  <a:gd name="connsiteY3" fmla="*/ 54 h 155492"/>
                  <a:gd name="connsiteX4" fmla="*/ 105134 w 121815"/>
                  <a:gd name="connsiteY4" fmla="*/ 42 h 155492"/>
                  <a:gd name="connsiteX5" fmla="*/ 123634 w 121815"/>
                  <a:gd name="connsiteY5" fmla="*/ 18206 h 155492"/>
                  <a:gd name="connsiteX6" fmla="*/ 123686 w 121815"/>
                  <a:gd name="connsiteY6" fmla="*/ 22560 h 155492"/>
                  <a:gd name="connsiteX7" fmla="*/ 123688 w 121815"/>
                  <a:gd name="connsiteY7" fmla="*/ 115662 h 155492"/>
                  <a:gd name="connsiteX8" fmla="*/ 123685 w 121815"/>
                  <a:gd name="connsiteY8" fmla="*/ 137588 h 155492"/>
                  <a:gd name="connsiteX9" fmla="*/ 120848 w 121815"/>
                  <a:gd name="connsiteY9" fmla="*/ 147730 h 155492"/>
                  <a:gd name="connsiteX10" fmla="*/ 104183 w 121815"/>
                  <a:gd name="connsiteY10" fmla="*/ 157084 h 155492"/>
                  <a:gd name="connsiteX11" fmla="*/ 36734 w 121815"/>
                  <a:gd name="connsiteY11" fmla="*/ 157023 h 155492"/>
                  <a:gd name="connsiteX12" fmla="*/ 19774 w 121815"/>
                  <a:gd name="connsiteY12" fmla="*/ 157110 h 155492"/>
                  <a:gd name="connsiteX13" fmla="*/ 423 w 121815"/>
                  <a:gd name="connsiteY13" fmla="*/ 141463 h 155492"/>
                  <a:gd name="connsiteX14" fmla="*/ 34 w 121815"/>
                  <a:gd name="connsiteY14" fmla="*/ 136811 h 155492"/>
                  <a:gd name="connsiteX15" fmla="*/ 16 w 121815"/>
                  <a:gd name="connsiteY15" fmla="*/ 78534 h 155492"/>
                  <a:gd name="connsiteX16" fmla="*/ 61883 w 121815"/>
                  <a:gd name="connsiteY16" fmla="*/ 54958 h 155492"/>
                  <a:gd name="connsiteX17" fmla="*/ 100645 w 121815"/>
                  <a:gd name="connsiteY17" fmla="*/ 54956 h 155492"/>
                  <a:gd name="connsiteX18" fmla="*/ 103439 w 121815"/>
                  <a:gd name="connsiteY18" fmla="*/ 52148 h 155492"/>
                  <a:gd name="connsiteX19" fmla="*/ 103443 w 121815"/>
                  <a:gd name="connsiteY19" fmla="*/ 31214 h 155492"/>
                  <a:gd name="connsiteX20" fmla="*/ 100210 w 121815"/>
                  <a:gd name="connsiteY20" fmla="*/ 28012 h 155492"/>
                  <a:gd name="connsiteX21" fmla="*/ 78768 w 121815"/>
                  <a:gd name="connsiteY21" fmla="*/ 28011 h 155492"/>
                  <a:gd name="connsiteX22" fmla="*/ 23363 w 121815"/>
                  <a:gd name="connsiteY22" fmla="*/ 28012 h 155492"/>
                  <a:gd name="connsiteX23" fmla="*/ 20302 w 121815"/>
                  <a:gd name="connsiteY23" fmla="*/ 31063 h 155492"/>
                  <a:gd name="connsiteX24" fmla="*/ 20305 w 121815"/>
                  <a:gd name="connsiteY24" fmla="*/ 51831 h 155492"/>
                  <a:gd name="connsiteX25" fmla="*/ 23452 w 121815"/>
                  <a:gd name="connsiteY25" fmla="*/ 54958 h 155492"/>
                  <a:gd name="connsiteX26" fmla="*/ 61884 w 121815"/>
                  <a:gd name="connsiteY26" fmla="*/ 54958 h 155492"/>
                  <a:gd name="connsiteX27" fmla="*/ 61775 w 121815"/>
                  <a:gd name="connsiteY27" fmla="*/ 81402 h 155492"/>
                  <a:gd name="connsiteX28" fmla="*/ 68845 w 121815"/>
                  <a:gd name="connsiteY28" fmla="*/ 81393 h 155492"/>
                  <a:gd name="connsiteX29" fmla="*/ 71775 w 121815"/>
                  <a:gd name="connsiteY29" fmla="*/ 78494 h 155492"/>
                  <a:gd name="connsiteX30" fmla="*/ 68811 w 121815"/>
                  <a:gd name="connsiteY30" fmla="*/ 75733 h 155492"/>
                  <a:gd name="connsiteX31" fmla="*/ 54999 w 121815"/>
                  <a:gd name="connsiteY31" fmla="*/ 75729 h 155492"/>
                  <a:gd name="connsiteX32" fmla="*/ 51977 w 121815"/>
                  <a:gd name="connsiteY32" fmla="*/ 78444 h 155492"/>
                  <a:gd name="connsiteX33" fmla="*/ 55034 w 121815"/>
                  <a:gd name="connsiteY33" fmla="*/ 81395 h 155492"/>
                  <a:gd name="connsiteX34" fmla="*/ 61775 w 121815"/>
                  <a:gd name="connsiteY34" fmla="*/ 81402 h 155492"/>
                  <a:gd name="connsiteX35" fmla="*/ 61797 w 121815"/>
                  <a:gd name="connsiteY35" fmla="*/ 100506 h 155492"/>
                  <a:gd name="connsiteX36" fmla="*/ 61797 w 121815"/>
                  <a:gd name="connsiteY36" fmla="*/ 100479 h 155492"/>
                  <a:gd name="connsiteX37" fmla="*/ 69198 w 121815"/>
                  <a:gd name="connsiteY37" fmla="*/ 100458 h 155492"/>
                  <a:gd name="connsiteX38" fmla="*/ 71808 w 121815"/>
                  <a:gd name="connsiteY38" fmla="*/ 97435 h 155492"/>
                  <a:gd name="connsiteX39" fmla="*/ 68998 w 121815"/>
                  <a:gd name="connsiteY39" fmla="*/ 94866 h 155492"/>
                  <a:gd name="connsiteX40" fmla="*/ 55013 w 121815"/>
                  <a:gd name="connsiteY40" fmla="*/ 94879 h 155492"/>
                  <a:gd name="connsiteX41" fmla="*/ 51978 w 121815"/>
                  <a:gd name="connsiteY41" fmla="*/ 97618 h 155492"/>
                  <a:gd name="connsiteX42" fmla="*/ 54886 w 121815"/>
                  <a:gd name="connsiteY42" fmla="*/ 100498 h 155492"/>
                  <a:gd name="connsiteX43" fmla="*/ 61797 w 121815"/>
                  <a:gd name="connsiteY43" fmla="*/ 100506 h 155492"/>
                  <a:gd name="connsiteX44" fmla="*/ 92537 w 121815"/>
                  <a:gd name="connsiteY44" fmla="*/ 81389 h 155492"/>
                  <a:gd name="connsiteX45" fmla="*/ 92537 w 121815"/>
                  <a:gd name="connsiteY45" fmla="*/ 81382 h 155492"/>
                  <a:gd name="connsiteX46" fmla="*/ 99773 w 121815"/>
                  <a:gd name="connsiteY46" fmla="*/ 81364 h 155492"/>
                  <a:gd name="connsiteX47" fmla="*/ 102231 w 121815"/>
                  <a:gd name="connsiteY47" fmla="*/ 78438 h 155492"/>
                  <a:gd name="connsiteX48" fmla="*/ 99793 w 121815"/>
                  <a:gd name="connsiteY48" fmla="*/ 75735 h 155492"/>
                  <a:gd name="connsiteX49" fmla="*/ 85494 w 121815"/>
                  <a:gd name="connsiteY49" fmla="*/ 75619 h 155492"/>
                  <a:gd name="connsiteX50" fmla="*/ 82597 w 121815"/>
                  <a:gd name="connsiteY50" fmla="*/ 78461 h 155492"/>
                  <a:gd name="connsiteX51" fmla="*/ 85472 w 121815"/>
                  <a:gd name="connsiteY51" fmla="*/ 81380 h 155492"/>
                  <a:gd name="connsiteX52" fmla="*/ 92538 w 121815"/>
                  <a:gd name="connsiteY52" fmla="*/ 81390 h 155492"/>
                  <a:gd name="connsiteX53" fmla="*/ 61714 w 121815"/>
                  <a:gd name="connsiteY53" fmla="*/ 119672 h 155492"/>
                  <a:gd name="connsiteX54" fmla="*/ 68949 w 121815"/>
                  <a:gd name="connsiteY54" fmla="*/ 119666 h 155492"/>
                  <a:gd name="connsiteX55" fmla="*/ 71778 w 121815"/>
                  <a:gd name="connsiteY55" fmla="*/ 116903 h 155492"/>
                  <a:gd name="connsiteX56" fmla="*/ 69026 w 121815"/>
                  <a:gd name="connsiteY56" fmla="*/ 113991 h 155492"/>
                  <a:gd name="connsiteX57" fmla="*/ 54721 w 121815"/>
                  <a:gd name="connsiteY57" fmla="*/ 113989 h 155492"/>
                  <a:gd name="connsiteX58" fmla="*/ 51953 w 121815"/>
                  <a:gd name="connsiteY58" fmla="*/ 116909 h 155492"/>
                  <a:gd name="connsiteX59" fmla="*/ 54807 w 121815"/>
                  <a:gd name="connsiteY59" fmla="*/ 119666 h 155492"/>
                  <a:gd name="connsiteX60" fmla="*/ 61713 w 121815"/>
                  <a:gd name="connsiteY60" fmla="*/ 119672 h 155492"/>
                  <a:gd name="connsiteX61" fmla="*/ 31383 w 121815"/>
                  <a:gd name="connsiteY61" fmla="*/ 75729 h 155492"/>
                  <a:gd name="connsiteX62" fmla="*/ 24134 w 121815"/>
                  <a:gd name="connsiteY62" fmla="*/ 75735 h 155492"/>
                  <a:gd name="connsiteX63" fmla="*/ 21454 w 121815"/>
                  <a:gd name="connsiteY63" fmla="*/ 78395 h 155492"/>
                  <a:gd name="connsiteX64" fmla="*/ 24084 w 121815"/>
                  <a:gd name="connsiteY64" fmla="*/ 81390 h 155492"/>
                  <a:gd name="connsiteX65" fmla="*/ 38581 w 121815"/>
                  <a:gd name="connsiteY65" fmla="*/ 81372 h 155492"/>
                  <a:gd name="connsiteX66" fmla="*/ 41094 w 121815"/>
                  <a:gd name="connsiteY66" fmla="*/ 78455 h 155492"/>
                  <a:gd name="connsiteX67" fmla="*/ 38467 w 121815"/>
                  <a:gd name="connsiteY67" fmla="*/ 75739 h 155492"/>
                  <a:gd name="connsiteX68" fmla="*/ 31383 w 121815"/>
                  <a:gd name="connsiteY68" fmla="*/ 75729 h 155492"/>
                  <a:gd name="connsiteX69" fmla="*/ 31185 w 121815"/>
                  <a:gd name="connsiteY69" fmla="*/ 119671 h 155492"/>
                  <a:gd name="connsiteX70" fmla="*/ 38263 w 121815"/>
                  <a:gd name="connsiteY70" fmla="*/ 119667 h 155492"/>
                  <a:gd name="connsiteX71" fmla="*/ 41093 w 121815"/>
                  <a:gd name="connsiteY71" fmla="*/ 116967 h 155492"/>
                  <a:gd name="connsiteX72" fmla="*/ 38303 w 121815"/>
                  <a:gd name="connsiteY72" fmla="*/ 113990 h 155492"/>
                  <a:gd name="connsiteX73" fmla="*/ 24312 w 121815"/>
                  <a:gd name="connsiteY73" fmla="*/ 113987 h 155492"/>
                  <a:gd name="connsiteX74" fmla="*/ 21450 w 121815"/>
                  <a:gd name="connsiteY74" fmla="*/ 116764 h 155492"/>
                  <a:gd name="connsiteX75" fmla="*/ 24272 w 121815"/>
                  <a:gd name="connsiteY75" fmla="*/ 119666 h 155492"/>
                  <a:gd name="connsiteX76" fmla="*/ 31185 w 121815"/>
                  <a:gd name="connsiteY76" fmla="*/ 119671 h 155492"/>
                  <a:gd name="connsiteX77" fmla="*/ 61787 w 121815"/>
                  <a:gd name="connsiteY77" fmla="*/ 138835 h 155492"/>
                  <a:gd name="connsiteX78" fmla="*/ 69037 w 121815"/>
                  <a:gd name="connsiteY78" fmla="*/ 138827 h 155492"/>
                  <a:gd name="connsiteX79" fmla="*/ 71775 w 121815"/>
                  <a:gd name="connsiteY79" fmla="*/ 136129 h 155492"/>
                  <a:gd name="connsiteX80" fmla="*/ 69217 w 121815"/>
                  <a:gd name="connsiteY80" fmla="*/ 133213 h 155492"/>
                  <a:gd name="connsiteX81" fmla="*/ 54554 w 121815"/>
                  <a:gd name="connsiteY81" fmla="*/ 133204 h 155492"/>
                  <a:gd name="connsiteX82" fmla="*/ 51978 w 121815"/>
                  <a:gd name="connsiteY82" fmla="*/ 136111 h 155492"/>
                  <a:gd name="connsiteX83" fmla="*/ 54702 w 121815"/>
                  <a:gd name="connsiteY83" fmla="*/ 138829 h 155492"/>
                  <a:gd name="connsiteX84" fmla="*/ 61787 w 121815"/>
                  <a:gd name="connsiteY84" fmla="*/ 138835 h 155492"/>
                  <a:gd name="connsiteX85" fmla="*/ 92446 w 121815"/>
                  <a:gd name="connsiteY85" fmla="*/ 119671 h 155492"/>
                  <a:gd name="connsiteX86" fmla="*/ 99525 w 121815"/>
                  <a:gd name="connsiteY86" fmla="*/ 119666 h 155492"/>
                  <a:gd name="connsiteX87" fmla="*/ 102238 w 121815"/>
                  <a:gd name="connsiteY87" fmla="*/ 116874 h 155492"/>
                  <a:gd name="connsiteX88" fmla="*/ 99537 w 121815"/>
                  <a:gd name="connsiteY88" fmla="*/ 113994 h 155492"/>
                  <a:gd name="connsiteX89" fmla="*/ 85378 w 121815"/>
                  <a:gd name="connsiteY89" fmla="*/ 113996 h 155492"/>
                  <a:gd name="connsiteX90" fmla="*/ 82659 w 121815"/>
                  <a:gd name="connsiteY90" fmla="*/ 116858 h 155492"/>
                  <a:gd name="connsiteX91" fmla="*/ 85366 w 121815"/>
                  <a:gd name="connsiteY91" fmla="*/ 119664 h 155492"/>
                  <a:gd name="connsiteX92" fmla="*/ 92446 w 121815"/>
                  <a:gd name="connsiteY92" fmla="*/ 119671 h 155492"/>
                  <a:gd name="connsiteX93" fmla="*/ 31294 w 121815"/>
                  <a:gd name="connsiteY93" fmla="*/ 138829 h 155492"/>
                  <a:gd name="connsiteX94" fmla="*/ 31294 w 121815"/>
                  <a:gd name="connsiteY94" fmla="*/ 138837 h 155492"/>
                  <a:gd name="connsiteX95" fmla="*/ 38372 w 121815"/>
                  <a:gd name="connsiteY95" fmla="*/ 138829 h 155492"/>
                  <a:gd name="connsiteX96" fmla="*/ 41093 w 121815"/>
                  <a:gd name="connsiteY96" fmla="*/ 136177 h 155492"/>
                  <a:gd name="connsiteX97" fmla="*/ 38491 w 121815"/>
                  <a:gd name="connsiteY97" fmla="*/ 133183 h 155492"/>
                  <a:gd name="connsiteX98" fmla="*/ 24010 w 121815"/>
                  <a:gd name="connsiteY98" fmla="*/ 133185 h 155492"/>
                  <a:gd name="connsiteX99" fmla="*/ 21446 w 121815"/>
                  <a:gd name="connsiteY99" fmla="*/ 136068 h 155492"/>
                  <a:gd name="connsiteX100" fmla="*/ 24085 w 121815"/>
                  <a:gd name="connsiteY100" fmla="*/ 138819 h 155492"/>
                  <a:gd name="connsiteX101" fmla="*/ 31293 w 121815"/>
                  <a:gd name="connsiteY101" fmla="*/ 138829 h 155492"/>
                  <a:gd name="connsiteX102" fmla="*/ 92494 w 121815"/>
                  <a:gd name="connsiteY102" fmla="*/ 94880 h 155492"/>
                  <a:gd name="connsiteX103" fmla="*/ 92494 w 121815"/>
                  <a:gd name="connsiteY103" fmla="*/ 94874 h 155492"/>
                  <a:gd name="connsiteX104" fmla="*/ 85424 w 121815"/>
                  <a:gd name="connsiteY104" fmla="*/ 94881 h 155492"/>
                  <a:gd name="connsiteX105" fmla="*/ 82648 w 121815"/>
                  <a:gd name="connsiteY105" fmla="*/ 97640 h 155492"/>
                  <a:gd name="connsiteX106" fmla="*/ 85344 w 121815"/>
                  <a:gd name="connsiteY106" fmla="*/ 100482 h 155492"/>
                  <a:gd name="connsiteX107" fmla="*/ 99648 w 121815"/>
                  <a:gd name="connsiteY107" fmla="*/ 100480 h 155492"/>
                  <a:gd name="connsiteX108" fmla="*/ 102251 w 121815"/>
                  <a:gd name="connsiteY108" fmla="*/ 97554 h 155492"/>
                  <a:gd name="connsiteX109" fmla="*/ 99563 w 121815"/>
                  <a:gd name="connsiteY109" fmla="*/ 94886 h 155492"/>
                  <a:gd name="connsiteX110" fmla="*/ 92494 w 121815"/>
                  <a:gd name="connsiteY110" fmla="*/ 94880 h 155492"/>
                  <a:gd name="connsiteX111" fmla="*/ 31248 w 121815"/>
                  <a:gd name="connsiteY111" fmla="*/ 100507 h 155492"/>
                  <a:gd name="connsiteX112" fmla="*/ 38009 w 121815"/>
                  <a:gd name="connsiteY112" fmla="*/ 100503 h 155492"/>
                  <a:gd name="connsiteX113" fmla="*/ 41094 w 121815"/>
                  <a:gd name="connsiteY113" fmla="*/ 97672 h 155492"/>
                  <a:gd name="connsiteX114" fmla="*/ 38007 w 121815"/>
                  <a:gd name="connsiteY114" fmla="*/ 94877 h 155492"/>
                  <a:gd name="connsiteX115" fmla="*/ 24485 w 121815"/>
                  <a:gd name="connsiteY115" fmla="*/ 94879 h 155492"/>
                  <a:gd name="connsiteX116" fmla="*/ 21453 w 121815"/>
                  <a:gd name="connsiteY116" fmla="*/ 97600 h 155492"/>
                  <a:gd name="connsiteX117" fmla="*/ 24487 w 121815"/>
                  <a:gd name="connsiteY117" fmla="*/ 100505 h 155492"/>
                  <a:gd name="connsiteX118" fmla="*/ 31248 w 121815"/>
                  <a:gd name="connsiteY118" fmla="*/ 100507 h 155492"/>
                  <a:gd name="connsiteX119" fmla="*/ 92454 w 121815"/>
                  <a:gd name="connsiteY119" fmla="*/ 138838 h 155492"/>
                  <a:gd name="connsiteX120" fmla="*/ 92454 w 121815"/>
                  <a:gd name="connsiteY120" fmla="*/ 138832 h 155492"/>
                  <a:gd name="connsiteX121" fmla="*/ 99361 w 121815"/>
                  <a:gd name="connsiteY121" fmla="*/ 138826 h 155492"/>
                  <a:gd name="connsiteX122" fmla="*/ 102264 w 121815"/>
                  <a:gd name="connsiteY122" fmla="*/ 136197 h 155492"/>
                  <a:gd name="connsiteX123" fmla="*/ 99515 w 121815"/>
                  <a:gd name="connsiteY123" fmla="*/ 133192 h 155492"/>
                  <a:gd name="connsiteX124" fmla="*/ 85372 w 121815"/>
                  <a:gd name="connsiteY124" fmla="*/ 133187 h 155492"/>
                  <a:gd name="connsiteX125" fmla="*/ 82653 w 121815"/>
                  <a:gd name="connsiteY125" fmla="*/ 136038 h 155492"/>
                  <a:gd name="connsiteX126" fmla="*/ 85382 w 121815"/>
                  <a:gd name="connsiteY126" fmla="*/ 138830 h 155492"/>
                  <a:gd name="connsiteX127" fmla="*/ 92454 w 121815"/>
                  <a:gd name="connsiteY127" fmla="*/ 138838 h 155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121815" h="155492">
                    <a:moveTo>
                      <a:pt x="16" y="78533"/>
                    </a:moveTo>
                    <a:cubicBezTo>
                      <a:pt x="14" y="59058"/>
                      <a:pt x="37" y="39583"/>
                      <a:pt x="0" y="20107"/>
                    </a:cubicBezTo>
                    <a:cubicBezTo>
                      <a:pt x="-11" y="14400"/>
                      <a:pt x="1821" y="9480"/>
                      <a:pt x="5852" y="5522"/>
                    </a:cubicBezTo>
                    <a:cubicBezTo>
                      <a:pt x="9271" y="2164"/>
                      <a:pt x="13373" y="62"/>
                      <a:pt x="18214" y="54"/>
                    </a:cubicBezTo>
                    <a:cubicBezTo>
                      <a:pt x="47187" y="5"/>
                      <a:pt x="76161" y="-32"/>
                      <a:pt x="105134" y="42"/>
                    </a:cubicBezTo>
                    <a:cubicBezTo>
                      <a:pt x="114916" y="67"/>
                      <a:pt x="123146" y="8304"/>
                      <a:pt x="123634" y="18206"/>
                    </a:cubicBezTo>
                    <a:cubicBezTo>
                      <a:pt x="123705" y="19655"/>
                      <a:pt x="123686" y="21108"/>
                      <a:pt x="123686" y="22560"/>
                    </a:cubicBezTo>
                    <a:cubicBezTo>
                      <a:pt x="123689" y="53594"/>
                      <a:pt x="123689" y="84628"/>
                      <a:pt x="123688" y="115662"/>
                    </a:cubicBezTo>
                    <a:cubicBezTo>
                      <a:pt x="123688" y="122971"/>
                      <a:pt x="123663" y="130280"/>
                      <a:pt x="123685" y="137588"/>
                    </a:cubicBezTo>
                    <a:cubicBezTo>
                      <a:pt x="123696" y="141256"/>
                      <a:pt x="122775" y="144647"/>
                      <a:pt x="120848" y="147730"/>
                    </a:cubicBezTo>
                    <a:cubicBezTo>
                      <a:pt x="116980" y="153920"/>
                      <a:pt x="111307" y="157062"/>
                      <a:pt x="104183" y="157084"/>
                    </a:cubicBezTo>
                    <a:cubicBezTo>
                      <a:pt x="81700" y="157151"/>
                      <a:pt x="59217" y="157043"/>
                      <a:pt x="36734" y="157023"/>
                    </a:cubicBezTo>
                    <a:cubicBezTo>
                      <a:pt x="31081" y="157018"/>
                      <a:pt x="25427" y="157150"/>
                      <a:pt x="19774" y="157110"/>
                    </a:cubicBezTo>
                    <a:cubicBezTo>
                      <a:pt x="10125" y="157043"/>
                      <a:pt x="2520" y="150895"/>
                      <a:pt x="423" y="141463"/>
                    </a:cubicBezTo>
                    <a:cubicBezTo>
                      <a:pt x="89" y="139958"/>
                      <a:pt x="36" y="138364"/>
                      <a:pt x="34" y="136811"/>
                    </a:cubicBezTo>
                    <a:cubicBezTo>
                      <a:pt x="9" y="117386"/>
                      <a:pt x="18" y="97960"/>
                      <a:pt x="16" y="78534"/>
                    </a:cubicBezTo>
                    <a:close/>
                    <a:moveTo>
                      <a:pt x="61883" y="54958"/>
                    </a:moveTo>
                    <a:cubicBezTo>
                      <a:pt x="74804" y="54958"/>
                      <a:pt x="87725" y="54960"/>
                      <a:pt x="100645" y="54956"/>
                    </a:cubicBezTo>
                    <a:cubicBezTo>
                      <a:pt x="103013" y="54955"/>
                      <a:pt x="103438" y="54520"/>
                      <a:pt x="103439" y="52148"/>
                    </a:cubicBezTo>
                    <a:cubicBezTo>
                      <a:pt x="103442" y="45170"/>
                      <a:pt x="103439" y="38192"/>
                      <a:pt x="103443" y="31214"/>
                    </a:cubicBezTo>
                    <a:cubicBezTo>
                      <a:pt x="103445" y="28305"/>
                      <a:pt x="103161" y="28013"/>
                      <a:pt x="100210" y="28012"/>
                    </a:cubicBezTo>
                    <a:cubicBezTo>
                      <a:pt x="93063" y="28008"/>
                      <a:pt x="85915" y="28011"/>
                      <a:pt x="78768" y="28011"/>
                    </a:cubicBezTo>
                    <a:cubicBezTo>
                      <a:pt x="60299" y="28011"/>
                      <a:pt x="41831" y="28009"/>
                      <a:pt x="23363" y="28012"/>
                    </a:cubicBezTo>
                    <a:cubicBezTo>
                      <a:pt x="20686" y="28012"/>
                      <a:pt x="20299" y="28414"/>
                      <a:pt x="20302" y="31063"/>
                    </a:cubicBezTo>
                    <a:cubicBezTo>
                      <a:pt x="20307" y="37986"/>
                      <a:pt x="20304" y="44908"/>
                      <a:pt x="20305" y="51831"/>
                    </a:cubicBezTo>
                    <a:cubicBezTo>
                      <a:pt x="20305" y="54622"/>
                      <a:pt x="20640" y="54958"/>
                      <a:pt x="23452" y="54958"/>
                    </a:cubicBezTo>
                    <a:cubicBezTo>
                      <a:pt x="36262" y="54958"/>
                      <a:pt x="49073" y="54958"/>
                      <a:pt x="61884" y="54958"/>
                    </a:cubicBezTo>
                    <a:close/>
                    <a:moveTo>
                      <a:pt x="61775" y="81402"/>
                    </a:moveTo>
                    <a:cubicBezTo>
                      <a:pt x="64132" y="81402"/>
                      <a:pt x="66489" y="81428"/>
                      <a:pt x="68845" y="81393"/>
                    </a:cubicBezTo>
                    <a:cubicBezTo>
                      <a:pt x="70593" y="81366"/>
                      <a:pt x="71762" y="80169"/>
                      <a:pt x="71775" y="78494"/>
                    </a:cubicBezTo>
                    <a:cubicBezTo>
                      <a:pt x="71788" y="76822"/>
                      <a:pt x="70644" y="75737"/>
                      <a:pt x="68811" y="75733"/>
                    </a:cubicBezTo>
                    <a:cubicBezTo>
                      <a:pt x="64207" y="75721"/>
                      <a:pt x="59603" y="75720"/>
                      <a:pt x="54999" y="75729"/>
                    </a:cubicBezTo>
                    <a:cubicBezTo>
                      <a:pt x="53156" y="75732"/>
                      <a:pt x="51992" y="76796"/>
                      <a:pt x="51977" y="78444"/>
                    </a:cubicBezTo>
                    <a:cubicBezTo>
                      <a:pt x="51962" y="80175"/>
                      <a:pt x="53175" y="81373"/>
                      <a:pt x="55034" y="81395"/>
                    </a:cubicBezTo>
                    <a:cubicBezTo>
                      <a:pt x="57281" y="81421"/>
                      <a:pt x="59528" y="81401"/>
                      <a:pt x="61775" y="81402"/>
                    </a:cubicBezTo>
                    <a:close/>
                    <a:moveTo>
                      <a:pt x="61797" y="100506"/>
                    </a:moveTo>
                    <a:cubicBezTo>
                      <a:pt x="61797" y="100497"/>
                      <a:pt x="61797" y="100488"/>
                      <a:pt x="61797" y="100479"/>
                    </a:cubicBezTo>
                    <a:cubicBezTo>
                      <a:pt x="64265" y="100479"/>
                      <a:pt x="66734" y="100538"/>
                      <a:pt x="69198" y="100458"/>
                    </a:cubicBezTo>
                    <a:cubicBezTo>
                      <a:pt x="70816" y="100406"/>
                      <a:pt x="71861" y="99093"/>
                      <a:pt x="71808" y="97435"/>
                    </a:cubicBezTo>
                    <a:cubicBezTo>
                      <a:pt x="71756" y="95848"/>
                      <a:pt x="70702" y="94867"/>
                      <a:pt x="68998" y="94866"/>
                    </a:cubicBezTo>
                    <a:cubicBezTo>
                      <a:pt x="64337" y="94861"/>
                      <a:pt x="59675" y="94865"/>
                      <a:pt x="55013" y="94879"/>
                    </a:cubicBezTo>
                    <a:cubicBezTo>
                      <a:pt x="53154" y="94884"/>
                      <a:pt x="52013" y="95931"/>
                      <a:pt x="51978" y="97618"/>
                    </a:cubicBezTo>
                    <a:cubicBezTo>
                      <a:pt x="51942" y="99327"/>
                      <a:pt x="53070" y="100475"/>
                      <a:pt x="54886" y="100498"/>
                    </a:cubicBezTo>
                    <a:cubicBezTo>
                      <a:pt x="57190" y="100528"/>
                      <a:pt x="59494" y="100506"/>
                      <a:pt x="61797" y="100506"/>
                    </a:cubicBezTo>
                    <a:close/>
                    <a:moveTo>
                      <a:pt x="92537" y="81389"/>
                    </a:moveTo>
                    <a:lnTo>
                      <a:pt x="92537" y="81382"/>
                    </a:lnTo>
                    <a:cubicBezTo>
                      <a:pt x="94949" y="81382"/>
                      <a:pt x="97363" y="81433"/>
                      <a:pt x="99773" y="81364"/>
                    </a:cubicBezTo>
                    <a:cubicBezTo>
                      <a:pt x="101363" y="81319"/>
                      <a:pt x="102247" y="80181"/>
                      <a:pt x="102231" y="78438"/>
                    </a:cubicBezTo>
                    <a:cubicBezTo>
                      <a:pt x="102217" y="76723"/>
                      <a:pt x="101391" y="75757"/>
                      <a:pt x="99793" y="75735"/>
                    </a:cubicBezTo>
                    <a:cubicBezTo>
                      <a:pt x="95027" y="75671"/>
                      <a:pt x="90261" y="75623"/>
                      <a:pt x="85494" y="75619"/>
                    </a:cubicBezTo>
                    <a:cubicBezTo>
                      <a:pt x="83584" y="75617"/>
                      <a:pt x="82582" y="76664"/>
                      <a:pt x="82597" y="78461"/>
                    </a:cubicBezTo>
                    <a:cubicBezTo>
                      <a:pt x="82612" y="80266"/>
                      <a:pt x="83636" y="81348"/>
                      <a:pt x="85472" y="81380"/>
                    </a:cubicBezTo>
                    <a:cubicBezTo>
                      <a:pt x="87827" y="81420"/>
                      <a:pt x="90183" y="81390"/>
                      <a:pt x="92538" y="81390"/>
                    </a:cubicBezTo>
                    <a:close/>
                    <a:moveTo>
                      <a:pt x="61714" y="119672"/>
                    </a:moveTo>
                    <a:cubicBezTo>
                      <a:pt x="64125" y="119672"/>
                      <a:pt x="66537" y="119689"/>
                      <a:pt x="68949" y="119666"/>
                    </a:cubicBezTo>
                    <a:cubicBezTo>
                      <a:pt x="70642" y="119650"/>
                      <a:pt x="71754" y="118537"/>
                      <a:pt x="71778" y="116903"/>
                    </a:cubicBezTo>
                    <a:cubicBezTo>
                      <a:pt x="71801" y="115271"/>
                      <a:pt x="70692" y="114008"/>
                      <a:pt x="69026" y="113991"/>
                    </a:cubicBezTo>
                    <a:cubicBezTo>
                      <a:pt x="64258" y="113945"/>
                      <a:pt x="59489" y="113937"/>
                      <a:pt x="54721" y="113989"/>
                    </a:cubicBezTo>
                    <a:cubicBezTo>
                      <a:pt x="53067" y="114007"/>
                      <a:pt x="51946" y="115298"/>
                      <a:pt x="51953" y="116909"/>
                    </a:cubicBezTo>
                    <a:cubicBezTo>
                      <a:pt x="51959" y="118474"/>
                      <a:pt x="53150" y="119651"/>
                      <a:pt x="54807" y="119666"/>
                    </a:cubicBezTo>
                    <a:cubicBezTo>
                      <a:pt x="57109" y="119688"/>
                      <a:pt x="59411" y="119672"/>
                      <a:pt x="61713" y="119672"/>
                    </a:cubicBezTo>
                    <a:close/>
                    <a:moveTo>
                      <a:pt x="31383" y="75729"/>
                    </a:moveTo>
                    <a:cubicBezTo>
                      <a:pt x="28967" y="75729"/>
                      <a:pt x="26551" y="75712"/>
                      <a:pt x="24134" y="75735"/>
                    </a:cubicBezTo>
                    <a:cubicBezTo>
                      <a:pt x="22458" y="75751"/>
                      <a:pt x="21491" y="76738"/>
                      <a:pt x="21454" y="78395"/>
                    </a:cubicBezTo>
                    <a:cubicBezTo>
                      <a:pt x="21415" y="80106"/>
                      <a:pt x="22441" y="81375"/>
                      <a:pt x="24084" y="81390"/>
                    </a:cubicBezTo>
                    <a:cubicBezTo>
                      <a:pt x="28916" y="81434"/>
                      <a:pt x="33749" y="81428"/>
                      <a:pt x="38581" y="81372"/>
                    </a:cubicBezTo>
                    <a:cubicBezTo>
                      <a:pt x="40139" y="81353"/>
                      <a:pt x="41107" y="80120"/>
                      <a:pt x="41094" y="78455"/>
                    </a:cubicBezTo>
                    <a:cubicBezTo>
                      <a:pt x="41080" y="76769"/>
                      <a:pt x="40132" y="75758"/>
                      <a:pt x="38467" y="75739"/>
                    </a:cubicBezTo>
                    <a:cubicBezTo>
                      <a:pt x="36106" y="75712"/>
                      <a:pt x="33744" y="75732"/>
                      <a:pt x="31383" y="75729"/>
                    </a:cubicBezTo>
                    <a:close/>
                    <a:moveTo>
                      <a:pt x="31185" y="119671"/>
                    </a:moveTo>
                    <a:cubicBezTo>
                      <a:pt x="33544" y="119671"/>
                      <a:pt x="35904" y="119686"/>
                      <a:pt x="38263" y="119667"/>
                    </a:cubicBezTo>
                    <a:cubicBezTo>
                      <a:pt x="40118" y="119652"/>
                      <a:pt x="41049" y="118742"/>
                      <a:pt x="41093" y="116967"/>
                    </a:cubicBezTo>
                    <a:cubicBezTo>
                      <a:pt x="41137" y="115169"/>
                      <a:pt x="40088" y="114001"/>
                      <a:pt x="38303" y="113990"/>
                    </a:cubicBezTo>
                    <a:cubicBezTo>
                      <a:pt x="33640" y="113963"/>
                      <a:pt x="28976" y="113961"/>
                      <a:pt x="24312" y="113987"/>
                    </a:cubicBezTo>
                    <a:cubicBezTo>
                      <a:pt x="22602" y="113996"/>
                      <a:pt x="21475" y="115142"/>
                      <a:pt x="21450" y="116764"/>
                    </a:cubicBezTo>
                    <a:cubicBezTo>
                      <a:pt x="21421" y="118618"/>
                      <a:pt x="22402" y="119648"/>
                      <a:pt x="24272" y="119666"/>
                    </a:cubicBezTo>
                    <a:cubicBezTo>
                      <a:pt x="26576" y="119687"/>
                      <a:pt x="28881" y="119671"/>
                      <a:pt x="31185" y="119671"/>
                    </a:cubicBezTo>
                    <a:close/>
                    <a:moveTo>
                      <a:pt x="61787" y="138835"/>
                    </a:moveTo>
                    <a:cubicBezTo>
                      <a:pt x="64203" y="138835"/>
                      <a:pt x="66621" y="138858"/>
                      <a:pt x="69037" y="138827"/>
                    </a:cubicBezTo>
                    <a:cubicBezTo>
                      <a:pt x="70638" y="138806"/>
                      <a:pt x="71728" y="137693"/>
                      <a:pt x="71775" y="136129"/>
                    </a:cubicBezTo>
                    <a:cubicBezTo>
                      <a:pt x="71820" y="134602"/>
                      <a:pt x="70747" y="133234"/>
                      <a:pt x="69217" y="133213"/>
                    </a:cubicBezTo>
                    <a:cubicBezTo>
                      <a:pt x="64330" y="133145"/>
                      <a:pt x="59441" y="133149"/>
                      <a:pt x="54554" y="133204"/>
                    </a:cubicBezTo>
                    <a:cubicBezTo>
                      <a:pt x="53060" y="133220"/>
                      <a:pt x="51932" y="134619"/>
                      <a:pt x="51978" y="136111"/>
                    </a:cubicBezTo>
                    <a:cubicBezTo>
                      <a:pt x="52025" y="137654"/>
                      <a:pt x="53145" y="138809"/>
                      <a:pt x="54702" y="138829"/>
                    </a:cubicBezTo>
                    <a:cubicBezTo>
                      <a:pt x="57063" y="138859"/>
                      <a:pt x="59425" y="138837"/>
                      <a:pt x="61787" y="138835"/>
                    </a:cubicBezTo>
                    <a:close/>
                    <a:moveTo>
                      <a:pt x="92446" y="119671"/>
                    </a:moveTo>
                    <a:cubicBezTo>
                      <a:pt x="94805" y="119671"/>
                      <a:pt x="97165" y="119689"/>
                      <a:pt x="99525" y="119666"/>
                    </a:cubicBezTo>
                    <a:cubicBezTo>
                      <a:pt x="101346" y="119648"/>
                      <a:pt x="102246" y="118696"/>
                      <a:pt x="102238" y="116874"/>
                    </a:cubicBezTo>
                    <a:cubicBezTo>
                      <a:pt x="102230" y="115084"/>
                      <a:pt x="101282" y="114007"/>
                      <a:pt x="99537" y="113994"/>
                    </a:cubicBezTo>
                    <a:cubicBezTo>
                      <a:pt x="94817" y="113960"/>
                      <a:pt x="90097" y="113957"/>
                      <a:pt x="85378" y="113996"/>
                    </a:cubicBezTo>
                    <a:cubicBezTo>
                      <a:pt x="83626" y="114011"/>
                      <a:pt x="82675" y="115085"/>
                      <a:pt x="82659" y="116858"/>
                    </a:cubicBezTo>
                    <a:cubicBezTo>
                      <a:pt x="82642" y="118683"/>
                      <a:pt x="83537" y="119641"/>
                      <a:pt x="85366" y="119664"/>
                    </a:cubicBezTo>
                    <a:cubicBezTo>
                      <a:pt x="87726" y="119692"/>
                      <a:pt x="90086" y="119671"/>
                      <a:pt x="92446" y="119671"/>
                    </a:cubicBezTo>
                    <a:close/>
                    <a:moveTo>
                      <a:pt x="31294" y="138829"/>
                    </a:moveTo>
                    <a:cubicBezTo>
                      <a:pt x="31294" y="138832"/>
                      <a:pt x="31294" y="138834"/>
                      <a:pt x="31294" y="138837"/>
                    </a:cubicBezTo>
                    <a:cubicBezTo>
                      <a:pt x="33654" y="138837"/>
                      <a:pt x="36013" y="138861"/>
                      <a:pt x="38372" y="138829"/>
                    </a:cubicBezTo>
                    <a:cubicBezTo>
                      <a:pt x="40064" y="138806"/>
                      <a:pt x="41024" y="137834"/>
                      <a:pt x="41093" y="136177"/>
                    </a:cubicBezTo>
                    <a:cubicBezTo>
                      <a:pt x="41165" y="134466"/>
                      <a:pt x="40155" y="133200"/>
                      <a:pt x="38491" y="133183"/>
                    </a:cubicBezTo>
                    <a:cubicBezTo>
                      <a:pt x="33664" y="133132"/>
                      <a:pt x="28837" y="133133"/>
                      <a:pt x="24010" y="133185"/>
                    </a:cubicBezTo>
                    <a:cubicBezTo>
                      <a:pt x="22446" y="133202"/>
                      <a:pt x="21436" y="134449"/>
                      <a:pt x="21446" y="136068"/>
                    </a:cubicBezTo>
                    <a:cubicBezTo>
                      <a:pt x="21456" y="137711"/>
                      <a:pt x="22450" y="138793"/>
                      <a:pt x="24085" y="138819"/>
                    </a:cubicBezTo>
                    <a:cubicBezTo>
                      <a:pt x="26487" y="138857"/>
                      <a:pt x="28891" y="138829"/>
                      <a:pt x="31293" y="138829"/>
                    </a:cubicBezTo>
                    <a:close/>
                    <a:moveTo>
                      <a:pt x="92494" y="94880"/>
                    </a:moveTo>
                    <a:lnTo>
                      <a:pt x="92494" y="94874"/>
                    </a:lnTo>
                    <a:cubicBezTo>
                      <a:pt x="90137" y="94874"/>
                      <a:pt x="87780" y="94853"/>
                      <a:pt x="85424" y="94881"/>
                    </a:cubicBezTo>
                    <a:cubicBezTo>
                      <a:pt x="83617" y="94902"/>
                      <a:pt x="82660" y="95882"/>
                      <a:pt x="82648" y="97640"/>
                    </a:cubicBezTo>
                    <a:cubicBezTo>
                      <a:pt x="82636" y="99454"/>
                      <a:pt x="83499" y="100462"/>
                      <a:pt x="85344" y="100482"/>
                    </a:cubicBezTo>
                    <a:cubicBezTo>
                      <a:pt x="90112" y="100534"/>
                      <a:pt x="94881" y="100531"/>
                      <a:pt x="99648" y="100480"/>
                    </a:cubicBezTo>
                    <a:cubicBezTo>
                      <a:pt x="101429" y="100462"/>
                      <a:pt x="102324" y="99360"/>
                      <a:pt x="102251" y="97554"/>
                    </a:cubicBezTo>
                    <a:cubicBezTo>
                      <a:pt x="102180" y="95811"/>
                      <a:pt x="101297" y="94905"/>
                      <a:pt x="99563" y="94886"/>
                    </a:cubicBezTo>
                    <a:cubicBezTo>
                      <a:pt x="97207" y="94860"/>
                      <a:pt x="94850" y="94880"/>
                      <a:pt x="92494" y="94880"/>
                    </a:cubicBezTo>
                    <a:close/>
                    <a:moveTo>
                      <a:pt x="31248" y="100507"/>
                    </a:moveTo>
                    <a:cubicBezTo>
                      <a:pt x="33501" y="100507"/>
                      <a:pt x="35755" y="100521"/>
                      <a:pt x="38009" y="100503"/>
                    </a:cubicBezTo>
                    <a:cubicBezTo>
                      <a:pt x="40105" y="100486"/>
                      <a:pt x="41093" y="99564"/>
                      <a:pt x="41094" y="97672"/>
                    </a:cubicBezTo>
                    <a:cubicBezTo>
                      <a:pt x="41095" y="95793"/>
                      <a:pt x="40098" y="94880"/>
                      <a:pt x="38007" y="94877"/>
                    </a:cubicBezTo>
                    <a:cubicBezTo>
                      <a:pt x="33500" y="94872"/>
                      <a:pt x="28992" y="94874"/>
                      <a:pt x="24485" y="94879"/>
                    </a:cubicBezTo>
                    <a:cubicBezTo>
                      <a:pt x="22564" y="94881"/>
                      <a:pt x="21503" y="95842"/>
                      <a:pt x="21453" y="97600"/>
                    </a:cubicBezTo>
                    <a:cubicBezTo>
                      <a:pt x="21400" y="99443"/>
                      <a:pt x="22458" y="100481"/>
                      <a:pt x="24487" y="100505"/>
                    </a:cubicBezTo>
                    <a:cubicBezTo>
                      <a:pt x="26741" y="100531"/>
                      <a:pt x="28995" y="100511"/>
                      <a:pt x="31248" y="100507"/>
                    </a:cubicBezTo>
                    <a:close/>
                    <a:moveTo>
                      <a:pt x="92454" y="138838"/>
                    </a:moveTo>
                    <a:lnTo>
                      <a:pt x="92454" y="138832"/>
                    </a:lnTo>
                    <a:cubicBezTo>
                      <a:pt x="94756" y="138832"/>
                      <a:pt x="97059" y="138850"/>
                      <a:pt x="99361" y="138826"/>
                    </a:cubicBezTo>
                    <a:cubicBezTo>
                      <a:pt x="101252" y="138807"/>
                      <a:pt x="102194" y="137930"/>
                      <a:pt x="102264" y="136197"/>
                    </a:cubicBezTo>
                    <a:cubicBezTo>
                      <a:pt x="102338" y="134380"/>
                      <a:pt x="101347" y="133211"/>
                      <a:pt x="99515" y="133192"/>
                    </a:cubicBezTo>
                    <a:cubicBezTo>
                      <a:pt x="94801" y="133144"/>
                      <a:pt x="90086" y="133144"/>
                      <a:pt x="85372" y="133187"/>
                    </a:cubicBezTo>
                    <a:cubicBezTo>
                      <a:pt x="83595" y="133203"/>
                      <a:pt x="82637" y="134292"/>
                      <a:pt x="82653" y="136038"/>
                    </a:cubicBezTo>
                    <a:cubicBezTo>
                      <a:pt x="82669" y="137842"/>
                      <a:pt x="83578" y="138806"/>
                      <a:pt x="85382" y="138830"/>
                    </a:cubicBezTo>
                    <a:cubicBezTo>
                      <a:pt x="87739" y="138862"/>
                      <a:pt x="90097" y="138838"/>
                      <a:pt x="92454" y="138838"/>
                    </a:cubicBezTo>
                    <a:close/>
                  </a:path>
                </a:pathLst>
              </a:custGeom>
              <a:solidFill>
                <a:srgbClr val="408147"/>
              </a:solidFill>
              <a:ln w="0" cap="flat">
                <a:noFill/>
                <a:prstDash val="solid"/>
                <a:miter/>
              </a:ln>
            </p:spPr>
            <p:txBody>
              <a:bodyPr rtlCol="0" anchor="ctr"/>
              <a:lstStyle/>
              <a:p>
                <a:endParaRPr lang="en-IN"/>
              </a:p>
            </p:txBody>
          </p:sp>
          <p:sp>
            <p:nvSpPr>
              <p:cNvPr id="72" name="Freeform: Shape 71">
                <a:extLst>
                  <a:ext uri="{FF2B5EF4-FFF2-40B4-BE49-F238E27FC236}">
                    <a16:creationId xmlns:a16="http://schemas.microsoft.com/office/drawing/2014/main" id="{DD870CD9-DFDC-A4E4-1E02-57928E3910A3}"/>
                  </a:ext>
                </a:extLst>
              </p:cNvPr>
              <p:cNvSpPr/>
              <p:nvPr/>
            </p:nvSpPr>
            <p:spPr>
              <a:xfrm>
                <a:off x="9421832" y="1068638"/>
                <a:ext cx="111374" cy="81280"/>
              </a:xfrm>
              <a:custGeom>
                <a:avLst/>
                <a:gdLst>
                  <a:gd name="connsiteX0" fmla="*/ 0 w 111374"/>
                  <a:gd name="connsiteY0" fmla="*/ 78582 h 81280"/>
                  <a:gd name="connsiteX1" fmla="*/ 5078 w 111374"/>
                  <a:gd name="connsiteY1" fmla="*/ 65947 h 81280"/>
                  <a:gd name="connsiteX2" fmla="*/ 5291 w 111374"/>
                  <a:gd name="connsiteY2" fmla="*/ 61778 h 81280"/>
                  <a:gd name="connsiteX3" fmla="*/ 5301 w 111374"/>
                  <a:gd name="connsiteY3" fmla="*/ 48115 h 81280"/>
                  <a:gd name="connsiteX4" fmla="*/ 18663 w 111374"/>
                  <a:gd name="connsiteY4" fmla="*/ 48115 h 81280"/>
                  <a:gd name="connsiteX5" fmla="*/ 17427 w 111374"/>
                  <a:gd name="connsiteY5" fmla="*/ 54272 h 81280"/>
                  <a:gd name="connsiteX6" fmla="*/ 17630 w 111374"/>
                  <a:gd name="connsiteY6" fmla="*/ 58740 h 81280"/>
                  <a:gd name="connsiteX7" fmla="*/ 16895 w 111374"/>
                  <a:gd name="connsiteY7" fmla="*/ 61079 h 81280"/>
                  <a:gd name="connsiteX8" fmla="*/ 14850 w 111374"/>
                  <a:gd name="connsiteY8" fmla="*/ 63431 h 81280"/>
                  <a:gd name="connsiteX9" fmla="*/ 16011 w 111374"/>
                  <a:gd name="connsiteY9" fmla="*/ 69753 h 81280"/>
                  <a:gd name="connsiteX10" fmla="*/ 22522 w 111374"/>
                  <a:gd name="connsiteY10" fmla="*/ 69574 h 81280"/>
                  <a:gd name="connsiteX11" fmla="*/ 22696 w 111374"/>
                  <a:gd name="connsiteY11" fmla="*/ 69294 h 81280"/>
                  <a:gd name="connsiteX12" fmla="*/ 27573 w 111374"/>
                  <a:gd name="connsiteY12" fmla="*/ 67571 h 81280"/>
                  <a:gd name="connsiteX13" fmla="*/ 39471 w 111374"/>
                  <a:gd name="connsiteY13" fmla="*/ 64549 h 81280"/>
                  <a:gd name="connsiteX14" fmla="*/ 61750 w 111374"/>
                  <a:gd name="connsiteY14" fmla="*/ 48834 h 81280"/>
                  <a:gd name="connsiteX15" fmla="*/ 63946 w 111374"/>
                  <a:gd name="connsiteY15" fmla="*/ 48021 h 81280"/>
                  <a:gd name="connsiteX16" fmla="*/ 76978 w 111374"/>
                  <a:gd name="connsiteY16" fmla="*/ 47988 h 81280"/>
                  <a:gd name="connsiteX17" fmla="*/ 79501 w 111374"/>
                  <a:gd name="connsiteY17" fmla="*/ 46355 h 81280"/>
                  <a:gd name="connsiteX18" fmla="*/ 78824 w 111374"/>
                  <a:gd name="connsiteY18" fmla="*/ 44025 h 81280"/>
                  <a:gd name="connsiteX19" fmla="*/ 76706 w 111374"/>
                  <a:gd name="connsiteY19" fmla="*/ 43426 h 81280"/>
                  <a:gd name="connsiteX20" fmla="*/ 68939 w 111374"/>
                  <a:gd name="connsiteY20" fmla="*/ 43400 h 81280"/>
                  <a:gd name="connsiteX21" fmla="*/ 111173 w 111374"/>
                  <a:gd name="connsiteY21" fmla="*/ 0 h 81280"/>
                  <a:gd name="connsiteX22" fmla="*/ 111588 w 111374"/>
                  <a:gd name="connsiteY22" fmla="*/ 264 h 81280"/>
                  <a:gd name="connsiteX23" fmla="*/ 111588 w 111374"/>
                  <a:gd name="connsiteY23" fmla="*/ 84054 h 81280"/>
                  <a:gd name="connsiteX24" fmla="*/ 102902 w 111374"/>
                  <a:gd name="connsiteY24" fmla="*/ 84086 h 81280"/>
                  <a:gd name="connsiteX25" fmla="*/ 74903 w 111374"/>
                  <a:gd name="connsiteY25" fmla="*/ 77909 h 81280"/>
                  <a:gd name="connsiteX26" fmla="*/ 65970 w 111374"/>
                  <a:gd name="connsiteY26" fmla="*/ 78543 h 81280"/>
                  <a:gd name="connsiteX27" fmla="*/ 31173 w 111374"/>
                  <a:gd name="connsiteY27" fmla="*/ 78460 h 81280"/>
                  <a:gd name="connsiteX28" fmla="*/ 2178 w 111374"/>
                  <a:gd name="connsiteY28" fmla="*/ 78581 h 81280"/>
                  <a:gd name="connsiteX29" fmla="*/ 0 w 111374"/>
                  <a:gd name="connsiteY29" fmla="*/ 78581 h 8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1374" h="81280">
                    <a:moveTo>
                      <a:pt x="0" y="78582"/>
                    </a:moveTo>
                    <a:cubicBezTo>
                      <a:pt x="2872" y="74530"/>
                      <a:pt x="4517" y="70443"/>
                      <a:pt x="5078" y="65947"/>
                    </a:cubicBezTo>
                    <a:cubicBezTo>
                      <a:pt x="5250" y="64570"/>
                      <a:pt x="5283" y="63169"/>
                      <a:pt x="5291" y="61778"/>
                    </a:cubicBezTo>
                    <a:cubicBezTo>
                      <a:pt x="5317" y="57268"/>
                      <a:pt x="5301" y="52758"/>
                      <a:pt x="5301" y="48115"/>
                    </a:cubicBezTo>
                    <a:lnTo>
                      <a:pt x="18663" y="48115"/>
                    </a:lnTo>
                    <a:cubicBezTo>
                      <a:pt x="18233" y="50180"/>
                      <a:pt x="17671" y="52207"/>
                      <a:pt x="17427" y="54272"/>
                    </a:cubicBezTo>
                    <a:cubicBezTo>
                      <a:pt x="17254" y="55738"/>
                      <a:pt x="17331" y="57295"/>
                      <a:pt x="17630" y="58740"/>
                    </a:cubicBezTo>
                    <a:cubicBezTo>
                      <a:pt x="17851" y="59804"/>
                      <a:pt x="17569" y="60407"/>
                      <a:pt x="16895" y="61079"/>
                    </a:cubicBezTo>
                    <a:cubicBezTo>
                      <a:pt x="16160" y="61812"/>
                      <a:pt x="15372" y="62548"/>
                      <a:pt x="14850" y="63431"/>
                    </a:cubicBezTo>
                    <a:cubicBezTo>
                      <a:pt x="13577" y="65583"/>
                      <a:pt x="14113" y="68176"/>
                      <a:pt x="16011" y="69753"/>
                    </a:cubicBezTo>
                    <a:cubicBezTo>
                      <a:pt x="17861" y="71291"/>
                      <a:pt x="20724" y="71214"/>
                      <a:pt x="22522" y="69574"/>
                    </a:cubicBezTo>
                    <a:cubicBezTo>
                      <a:pt x="22600" y="69503"/>
                      <a:pt x="22632" y="69383"/>
                      <a:pt x="22696" y="69294"/>
                    </a:cubicBezTo>
                    <a:cubicBezTo>
                      <a:pt x="23938" y="67590"/>
                      <a:pt x="25368" y="67152"/>
                      <a:pt x="27573" y="67571"/>
                    </a:cubicBezTo>
                    <a:cubicBezTo>
                      <a:pt x="31874" y="68388"/>
                      <a:pt x="35769" y="66563"/>
                      <a:pt x="39471" y="64549"/>
                    </a:cubicBezTo>
                    <a:cubicBezTo>
                      <a:pt x="47490" y="60186"/>
                      <a:pt x="54613" y="54499"/>
                      <a:pt x="61750" y="48834"/>
                    </a:cubicBezTo>
                    <a:cubicBezTo>
                      <a:pt x="62340" y="48367"/>
                      <a:pt x="63203" y="48034"/>
                      <a:pt x="63946" y="48021"/>
                    </a:cubicBezTo>
                    <a:cubicBezTo>
                      <a:pt x="68289" y="47947"/>
                      <a:pt x="72634" y="47987"/>
                      <a:pt x="76978" y="47988"/>
                    </a:cubicBezTo>
                    <a:cubicBezTo>
                      <a:pt x="78170" y="47988"/>
                      <a:pt x="79304" y="47661"/>
                      <a:pt x="79501" y="46355"/>
                    </a:cubicBezTo>
                    <a:cubicBezTo>
                      <a:pt x="79614" y="45608"/>
                      <a:pt x="79318" y="44575"/>
                      <a:pt x="78824" y="44025"/>
                    </a:cubicBezTo>
                    <a:cubicBezTo>
                      <a:pt x="78401" y="43554"/>
                      <a:pt x="77437" y="43445"/>
                      <a:pt x="76706" y="43426"/>
                    </a:cubicBezTo>
                    <a:cubicBezTo>
                      <a:pt x="74081" y="43360"/>
                      <a:pt x="71453" y="43400"/>
                      <a:pt x="68939" y="43400"/>
                    </a:cubicBezTo>
                    <a:cubicBezTo>
                      <a:pt x="83019" y="28930"/>
                      <a:pt x="97096" y="14465"/>
                      <a:pt x="111173" y="0"/>
                    </a:cubicBezTo>
                    <a:cubicBezTo>
                      <a:pt x="111311" y="88"/>
                      <a:pt x="111450" y="176"/>
                      <a:pt x="111588" y="264"/>
                    </a:cubicBezTo>
                    <a:lnTo>
                      <a:pt x="111588" y="84054"/>
                    </a:lnTo>
                    <a:cubicBezTo>
                      <a:pt x="108679" y="84054"/>
                      <a:pt x="105776" y="83868"/>
                      <a:pt x="102902" y="84086"/>
                    </a:cubicBezTo>
                    <a:cubicBezTo>
                      <a:pt x="90213" y="85051"/>
                      <a:pt x="85119" y="70229"/>
                      <a:pt x="74903" y="77909"/>
                    </a:cubicBezTo>
                    <a:cubicBezTo>
                      <a:pt x="74184" y="78449"/>
                      <a:pt x="66855" y="78542"/>
                      <a:pt x="65970" y="78543"/>
                    </a:cubicBezTo>
                    <a:cubicBezTo>
                      <a:pt x="54371" y="78560"/>
                      <a:pt x="42772" y="78464"/>
                      <a:pt x="31173" y="78460"/>
                    </a:cubicBezTo>
                    <a:cubicBezTo>
                      <a:pt x="21508" y="78457"/>
                      <a:pt x="11843" y="78538"/>
                      <a:pt x="2178" y="78581"/>
                    </a:cubicBezTo>
                    <a:cubicBezTo>
                      <a:pt x="1590" y="78583"/>
                      <a:pt x="1001" y="78581"/>
                      <a:pt x="0" y="78581"/>
                    </a:cubicBezTo>
                    <a:close/>
                  </a:path>
                </a:pathLst>
              </a:custGeom>
              <a:solidFill>
                <a:srgbClr val="F05471"/>
              </a:solidFill>
              <a:ln w="0" cap="flat">
                <a:noFill/>
                <a:prstDash val="solid"/>
                <a:miter/>
              </a:ln>
            </p:spPr>
            <p:txBody>
              <a:bodyPr rtlCol="0" anchor="ctr"/>
              <a:lstStyle/>
              <a:p>
                <a:endParaRPr lang="en-IN"/>
              </a:p>
            </p:txBody>
          </p:sp>
          <p:sp>
            <p:nvSpPr>
              <p:cNvPr id="73" name="Freeform: Shape 72">
                <a:extLst>
                  <a:ext uri="{FF2B5EF4-FFF2-40B4-BE49-F238E27FC236}">
                    <a16:creationId xmlns:a16="http://schemas.microsoft.com/office/drawing/2014/main" id="{1F945939-FEA2-0348-0E67-0B8F5DFB537C}"/>
                  </a:ext>
                </a:extLst>
              </p:cNvPr>
              <p:cNvSpPr/>
              <p:nvPr/>
            </p:nvSpPr>
            <p:spPr>
              <a:xfrm>
                <a:off x="9353507" y="1151282"/>
                <a:ext cx="177503" cy="123687"/>
              </a:xfrm>
              <a:custGeom>
                <a:avLst/>
                <a:gdLst>
                  <a:gd name="connsiteX0" fmla="*/ 179747 w 177502"/>
                  <a:gd name="connsiteY0" fmla="*/ 113802 h 123686"/>
                  <a:gd name="connsiteX1" fmla="*/ 169306 w 177502"/>
                  <a:gd name="connsiteY1" fmla="*/ 126240 h 123686"/>
                  <a:gd name="connsiteX2" fmla="*/ 166998 w 177502"/>
                  <a:gd name="connsiteY2" fmla="*/ 126293 h 123686"/>
                  <a:gd name="connsiteX3" fmla="*/ 105464 w 177502"/>
                  <a:gd name="connsiteY3" fmla="*/ 126259 h 123686"/>
                  <a:gd name="connsiteX4" fmla="*/ 12622 w 177502"/>
                  <a:gd name="connsiteY4" fmla="*/ 126359 h 123686"/>
                  <a:gd name="connsiteX5" fmla="*/ 0 w 177502"/>
                  <a:gd name="connsiteY5" fmla="*/ 113683 h 123686"/>
                  <a:gd name="connsiteX6" fmla="*/ 47 w 177502"/>
                  <a:gd name="connsiteY6" fmla="*/ 7488 h 123686"/>
                  <a:gd name="connsiteX7" fmla="*/ 149 w 177502"/>
                  <a:gd name="connsiteY7" fmla="*/ 5991 h 123686"/>
                  <a:gd name="connsiteX8" fmla="*/ 1979 w 177502"/>
                  <a:gd name="connsiteY8" fmla="*/ 5991 h 123686"/>
                  <a:gd name="connsiteX9" fmla="*/ 46686 w 177502"/>
                  <a:gd name="connsiteY9" fmla="*/ 6016 h 123686"/>
                  <a:gd name="connsiteX10" fmla="*/ 63127 w 177502"/>
                  <a:gd name="connsiteY10" fmla="*/ 648 h 123686"/>
                  <a:gd name="connsiteX11" fmla="*/ 64932 w 177502"/>
                  <a:gd name="connsiteY11" fmla="*/ 23 h 123686"/>
                  <a:gd name="connsiteX12" fmla="*/ 103507 w 177502"/>
                  <a:gd name="connsiteY12" fmla="*/ 39 h 123686"/>
                  <a:gd name="connsiteX13" fmla="*/ 147211 w 177502"/>
                  <a:gd name="connsiteY13" fmla="*/ 1 h 123686"/>
                  <a:gd name="connsiteX14" fmla="*/ 149962 w 177502"/>
                  <a:gd name="connsiteY14" fmla="*/ 1 h 123686"/>
                  <a:gd name="connsiteX15" fmla="*/ 112864 w 177502"/>
                  <a:gd name="connsiteY15" fmla="*/ 31582 h 123686"/>
                  <a:gd name="connsiteX16" fmla="*/ 110745 w 177502"/>
                  <a:gd name="connsiteY16" fmla="*/ 31582 h 123686"/>
                  <a:gd name="connsiteX17" fmla="*/ 36837 w 177502"/>
                  <a:gd name="connsiteY17" fmla="*/ 31587 h 123686"/>
                  <a:gd name="connsiteX18" fmla="*/ 34206 w 177502"/>
                  <a:gd name="connsiteY18" fmla="*/ 31546 h 123686"/>
                  <a:gd name="connsiteX19" fmla="*/ 32033 w 177502"/>
                  <a:gd name="connsiteY19" fmla="*/ 33778 h 123686"/>
                  <a:gd name="connsiteX20" fmla="*/ 34322 w 177502"/>
                  <a:gd name="connsiteY20" fmla="*/ 36089 h 123686"/>
                  <a:gd name="connsiteX21" fmla="*/ 40259 w 177502"/>
                  <a:gd name="connsiteY21" fmla="*/ 36142 h 123686"/>
                  <a:gd name="connsiteX22" fmla="*/ 110701 w 177502"/>
                  <a:gd name="connsiteY22" fmla="*/ 36106 h 123686"/>
                  <a:gd name="connsiteX23" fmla="*/ 111978 w 177502"/>
                  <a:gd name="connsiteY23" fmla="*/ 36197 h 123686"/>
                  <a:gd name="connsiteX24" fmla="*/ 114068 w 177502"/>
                  <a:gd name="connsiteY24" fmla="*/ 67617 h 123686"/>
                  <a:gd name="connsiteX25" fmla="*/ 111933 w 177502"/>
                  <a:gd name="connsiteY25" fmla="*/ 67617 h 123686"/>
                  <a:gd name="connsiteX26" fmla="*/ 35221 w 177502"/>
                  <a:gd name="connsiteY26" fmla="*/ 67660 h 123686"/>
                  <a:gd name="connsiteX27" fmla="*/ 32508 w 177502"/>
                  <a:gd name="connsiteY27" fmla="*/ 68681 h 123686"/>
                  <a:gd name="connsiteX28" fmla="*/ 33950 w 177502"/>
                  <a:gd name="connsiteY28" fmla="*/ 71967 h 123686"/>
                  <a:gd name="connsiteX29" fmla="*/ 35764 w 177502"/>
                  <a:gd name="connsiteY29" fmla="*/ 71997 h 123686"/>
                  <a:gd name="connsiteX30" fmla="*/ 113300 w 177502"/>
                  <a:gd name="connsiteY30" fmla="*/ 71948 h 123686"/>
                  <a:gd name="connsiteX31" fmla="*/ 116678 w 177502"/>
                  <a:gd name="connsiteY31" fmla="*/ 74173 h 123686"/>
                  <a:gd name="connsiteX32" fmla="*/ 136518 w 177502"/>
                  <a:gd name="connsiteY32" fmla="*/ 99752 h 123686"/>
                  <a:gd name="connsiteX33" fmla="*/ 163725 w 177502"/>
                  <a:gd name="connsiteY33" fmla="*/ 112087 h 123686"/>
                  <a:gd name="connsiteX34" fmla="*/ 179748 w 177502"/>
                  <a:gd name="connsiteY34" fmla="*/ 113803 h 123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7502" h="123686">
                    <a:moveTo>
                      <a:pt x="179747" y="113802"/>
                    </a:moveTo>
                    <a:cubicBezTo>
                      <a:pt x="180554" y="119362"/>
                      <a:pt x="175317" y="125799"/>
                      <a:pt x="169306" y="126240"/>
                    </a:cubicBezTo>
                    <a:cubicBezTo>
                      <a:pt x="168539" y="126296"/>
                      <a:pt x="167768" y="126293"/>
                      <a:pt x="166998" y="126293"/>
                    </a:cubicBezTo>
                    <a:cubicBezTo>
                      <a:pt x="146487" y="126283"/>
                      <a:pt x="125975" y="126257"/>
                      <a:pt x="105464" y="126259"/>
                    </a:cubicBezTo>
                    <a:cubicBezTo>
                      <a:pt x="74516" y="126262"/>
                      <a:pt x="43568" y="126206"/>
                      <a:pt x="12622" y="126359"/>
                    </a:cubicBezTo>
                    <a:cubicBezTo>
                      <a:pt x="5654" y="126393"/>
                      <a:pt x="-16" y="120868"/>
                      <a:pt x="0" y="113683"/>
                    </a:cubicBezTo>
                    <a:cubicBezTo>
                      <a:pt x="80" y="78285"/>
                      <a:pt x="40" y="42886"/>
                      <a:pt x="47" y="7488"/>
                    </a:cubicBezTo>
                    <a:cubicBezTo>
                      <a:pt x="47" y="7054"/>
                      <a:pt x="104" y="6620"/>
                      <a:pt x="149" y="5991"/>
                    </a:cubicBezTo>
                    <a:lnTo>
                      <a:pt x="1979" y="5991"/>
                    </a:lnTo>
                    <a:cubicBezTo>
                      <a:pt x="16881" y="5991"/>
                      <a:pt x="31784" y="5940"/>
                      <a:pt x="46686" y="6016"/>
                    </a:cubicBezTo>
                    <a:cubicBezTo>
                      <a:pt x="52785" y="6047"/>
                      <a:pt x="58246" y="4359"/>
                      <a:pt x="63127" y="648"/>
                    </a:cubicBezTo>
                    <a:cubicBezTo>
                      <a:pt x="63615" y="277"/>
                      <a:pt x="64325" y="24"/>
                      <a:pt x="64932" y="23"/>
                    </a:cubicBezTo>
                    <a:cubicBezTo>
                      <a:pt x="77790" y="3"/>
                      <a:pt x="90649" y="35"/>
                      <a:pt x="103507" y="39"/>
                    </a:cubicBezTo>
                    <a:cubicBezTo>
                      <a:pt x="111634" y="42"/>
                      <a:pt x="139083" y="14"/>
                      <a:pt x="147211" y="1"/>
                    </a:cubicBezTo>
                    <a:cubicBezTo>
                      <a:pt x="147966" y="-1"/>
                      <a:pt x="148720" y="1"/>
                      <a:pt x="149962" y="1"/>
                    </a:cubicBezTo>
                    <a:cubicBezTo>
                      <a:pt x="141069" y="9062"/>
                      <a:pt x="115831" y="19408"/>
                      <a:pt x="112864" y="31582"/>
                    </a:cubicBezTo>
                    <a:cubicBezTo>
                      <a:pt x="112159" y="31582"/>
                      <a:pt x="111452" y="31582"/>
                      <a:pt x="110745" y="31582"/>
                    </a:cubicBezTo>
                    <a:cubicBezTo>
                      <a:pt x="86109" y="31585"/>
                      <a:pt x="61473" y="31588"/>
                      <a:pt x="36837" y="31587"/>
                    </a:cubicBezTo>
                    <a:cubicBezTo>
                      <a:pt x="35960" y="31587"/>
                      <a:pt x="35074" y="31462"/>
                      <a:pt x="34206" y="31546"/>
                    </a:cubicBezTo>
                    <a:cubicBezTo>
                      <a:pt x="32922" y="31671"/>
                      <a:pt x="31987" y="32338"/>
                      <a:pt x="32033" y="33778"/>
                    </a:cubicBezTo>
                    <a:cubicBezTo>
                      <a:pt x="32079" y="35209"/>
                      <a:pt x="32872" y="36054"/>
                      <a:pt x="34322" y="36089"/>
                    </a:cubicBezTo>
                    <a:cubicBezTo>
                      <a:pt x="36300" y="36136"/>
                      <a:pt x="38280" y="36143"/>
                      <a:pt x="40259" y="36142"/>
                    </a:cubicBezTo>
                    <a:cubicBezTo>
                      <a:pt x="63740" y="36132"/>
                      <a:pt x="87221" y="36116"/>
                      <a:pt x="110701" y="36106"/>
                    </a:cubicBezTo>
                    <a:cubicBezTo>
                      <a:pt x="111078" y="36106"/>
                      <a:pt x="111455" y="36158"/>
                      <a:pt x="111978" y="36197"/>
                    </a:cubicBezTo>
                    <a:cubicBezTo>
                      <a:pt x="110017" y="46824"/>
                      <a:pt x="111046" y="57202"/>
                      <a:pt x="114068" y="67617"/>
                    </a:cubicBezTo>
                    <a:cubicBezTo>
                      <a:pt x="113230" y="67617"/>
                      <a:pt x="112582" y="67617"/>
                      <a:pt x="111933" y="67617"/>
                    </a:cubicBezTo>
                    <a:cubicBezTo>
                      <a:pt x="86362" y="67617"/>
                      <a:pt x="60791" y="67606"/>
                      <a:pt x="35221" y="67660"/>
                    </a:cubicBezTo>
                    <a:cubicBezTo>
                      <a:pt x="34296" y="67661"/>
                      <a:pt x="33097" y="68032"/>
                      <a:pt x="32508" y="68681"/>
                    </a:cubicBezTo>
                    <a:cubicBezTo>
                      <a:pt x="31364" y="69940"/>
                      <a:pt x="32259" y="71777"/>
                      <a:pt x="33950" y="71967"/>
                    </a:cubicBezTo>
                    <a:cubicBezTo>
                      <a:pt x="34549" y="72034"/>
                      <a:pt x="35159" y="71997"/>
                      <a:pt x="35764" y="71997"/>
                    </a:cubicBezTo>
                    <a:cubicBezTo>
                      <a:pt x="61609" y="71998"/>
                      <a:pt x="87455" y="72022"/>
                      <a:pt x="113300" y="71948"/>
                    </a:cubicBezTo>
                    <a:cubicBezTo>
                      <a:pt x="115129" y="71943"/>
                      <a:pt x="115960" y="72506"/>
                      <a:pt x="116678" y="74173"/>
                    </a:cubicBezTo>
                    <a:cubicBezTo>
                      <a:pt x="121097" y="84436"/>
                      <a:pt x="127778" y="92938"/>
                      <a:pt x="136518" y="99752"/>
                    </a:cubicBezTo>
                    <a:cubicBezTo>
                      <a:pt x="144611" y="106061"/>
                      <a:pt x="153662" y="110345"/>
                      <a:pt x="163725" y="112087"/>
                    </a:cubicBezTo>
                    <a:cubicBezTo>
                      <a:pt x="168942" y="112990"/>
                      <a:pt x="174269" y="113238"/>
                      <a:pt x="179748" y="113803"/>
                    </a:cubicBezTo>
                    <a:close/>
                  </a:path>
                </a:pathLst>
              </a:custGeom>
              <a:solidFill>
                <a:srgbClr val="F05471"/>
              </a:solidFill>
              <a:ln w="0" cap="flat">
                <a:noFill/>
                <a:prstDash val="solid"/>
                <a:miter/>
              </a:ln>
            </p:spPr>
            <p:txBody>
              <a:bodyPr rtlCol="0" anchor="ctr"/>
              <a:lstStyle/>
              <a:p>
                <a:endParaRPr lang="en-IN"/>
              </a:p>
            </p:txBody>
          </p:sp>
          <p:sp>
            <p:nvSpPr>
              <p:cNvPr id="74" name="Freeform: Shape 73">
                <a:extLst>
                  <a:ext uri="{FF2B5EF4-FFF2-40B4-BE49-F238E27FC236}">
                    <a16:creationId xmlns:a16="http://schemas.microsoft.com/office/drawing/2014/main" id="{EDAA28DE-158C-D475-223A-2892E10FF50C}"/>
                  </a:ext>
                </a:extLst>
              </p:cNvPr>
              <p:cNvSpPr/>
              <p:nvPr/>
            </p:nvSpPr>
            <p:spPr>
              <a:xfrm>
                <a:off x="9427056" y="1024643"/>
                <a:ext cx="93972" cy="84814"/>
              </a:xfrm>
              <a:custGeom>
                <a:avLst/>
                <a:gdLst>
                  <a:gd name="connsiteX0" fmla="*/ 94170 w 93972"/>
                  <a:gd name="connsiteY0" fmla="*/ 0 h 84813"/>
                  <a:gd name="connsiteX1" fmla="*/ 82707 w 93972"/>
                  <a:gd name="connsiteY1" fmla="*/ 11528 h 84813"/>
                  <a:gd name="connsiteX2" fmla="*/ 51617 w 93972"/>
                  <a:gd name="connsiteY2" fmla="*/ 43126 h 84813"/>
                  <a:gd name="connsiteX3" fmla="*/ 37202 w 93972"/>
                  <a:gd name="connsiteY3" fmla="*/ 58047 h 84813"/>
                  <a:gd name="connsiteX4" fmla="*/ 16659 w 93972"/>
                  <a:gd name="connsiteY4" fmla="*/ 85806 h 84813"/>
                  <a:gd name="connsiteX5" fmla="*/ 14460 w 93972"/>
                  <a:gd name="connsiteY5" fmla="*/ 87091 h 84813"/>
                  <a:gd name="connsiteX6" fmla="*/ 0 w 93972"/>
                  <a:gd name="connsiteY6" fmla="*/ 87056 h 84813"/>
                  <a:gd name="connsiteX7" fmla="*/ 0 w 93972"/>
                  <a:gd name="connsiteY7" fmla="*/ 0 h 84813"/>
                  <a:gd name="connsiteX8" fmla="*/ 94170 w 93972"/>
                  <a:gd name="connsiteY8" fmla="*/ 0 h 8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972" h="84813">
                    <a:moveTo>
                      <a:pt x="94170" y="0"/>
                    </a:moveTo>
                    <a:cubicBezTo>
                      <a:pt x="90173" y="4018"/>
                      <a:pt x="86424" y="7757"/>
                      <a:pt x="82707" y="11528"/>
                    </a:cubicBezTo>
                    <a:cubicBezTo>
                      <a:pt x="72335" y="22052"/>
                      <a:pt x="61969" y="32581"/>
                      <a:pt x="51617" y="43126"/>
                    </a:cubicBezTo>
                    <a:cubicBezTo>
                      <a:pt x="46773" y="48062"/>
                      <a:pt x="41713" y="52812"/>
                      <a:pt x="37202" y="58047"/>
                    </a:cubicBezTo>
                    <a:cubicBezTo>
                      <a:pt x="29687" y="66768"/>
                      <a:pt x="22577" y="75845"/>
                      <a:pt x="16659" y="85806"/>
                    </a:cubicBezTo>
                    <a:cubicBezTo>
                      <a:pt x="16138" y="86683"/>
                      <a:pt x="15570" y="87110"/>
                      <a:pt x="14460" y="87091"/>
                    </a:cubicBezTo>
                    <a:cubicBezTo>
                      <a:pt x="9684" y="87008"/>
                      <a:pt x="4905" y="87056"/>
                      <a:pt x="0" y="87056"/>
                    </a:cubicBezTo>
                    <a:lnTo>
                      <a:pt x="0" y="0"/>
                    </a:lnTo>
                    <a:lnTo>
                      <a:pt x="94170" y="0"/>
                    </a:lnTo>
                    <a:close/>
                  </a:path>
                </a:pathLst>
              </a:custGeom>
              <a:solidFill>
                <a:srgbClr val="F05471"/>
              </a:solidFill>
              <a:ln w="0" cap="flat">
                <a:noFill/>
                <a:prstDash val="solid"/>
                <a:miter/>
              </a:ln>
            </p:spPr>
            <p:txBody>
              <a:bodyPr rtlCol="0" anchor="ctr"/>
              <a:lstStyle/>
              <a:p>
                <a:endParaRPr lang="en-IN"/>
              </a:p>
            </p:txBody>
          </p:sp>
          <p:sp>
            <p:nvSpPr>
              <p:cNvPr id="75" name="Freeform: Shape 74">
                <a:extLst>
                  <a:ext uri="{FF2B5EF4-FFF2-40B4-BE49-F238E27FC236}">
                    <a16:creationId xmlns:a16="http://schemas.microsoft.com/office/drawing/2014/main" id="{95FFDCD5-9FD3-E988-A856-1ACAD814E022}"/>
                  </a:ext>
                </a:extLst>
              </p:cNvPr>
              <p:cNvSpPr/>
              <p:nvPr/>
            </p:nvSpPr>
            <p:spPr>
              <a:xfrm>
                <a:off x="9519168" y="995654"/>
                <a:ext cx="55687" cy="67144"/>
              </a:xfrm>
              <a:custGeom>
                <a:avLst/>
                <a:gdLst>
                  <a:gd name="connsiteX0" fmla="*/ 50163 w 55687"/>
                  <a:gd name="connsiteY0" fmla="*/ 24758 h 67144"/>
                  <a:gd name="connsiteX1" fmla="*/ 57639 w 55687"/>
                  <a:gd name="connsiteY1" fmla="*/ 32292 h 67144"/>
                  <a:gd name="connsiteX2" fmla="*/ 57846 w 55687"/>
                  <a:gd name="connsiteY2" fmla="*/ 35809 h 67144"/>
                  <a:gd name="connsiteX3" fmla="*/ 26136 w 55687"/>
                  <a:gd name="connsiteY3" fmla="*/ 67996 h 67144"/>
                  <a:gd name="connsiteX4" fmla="*/ 23334 w 55687"/>
                  <a:gd name="connsiteY4" fmla="*/ 64588 h 67144"/>
                  <a:gd name="connsiteX5" fmla="*/ 53157 w 55687"/>
                  <a:gd name="connsiteY5" fmla="*/ 34438 h 67144"/>
                  <a:gd name="connsiteX6" fmla="*/ 47159 w 55687"/>
                  <a:gd name="connsiteY6" fmla="*/ 27951 h 67144"/>
                  <a:gd name="connsiteX7" fmla="*/ 16838 w 55687"/>
                  <a:gd name="connsiteY7" fmla="*/ 58907 h 67144"/>
                  <a:gd name="connsiteX8" fmla="*/ 0 w 55687"/>
                  <a:gd name="connsiteY8" fmla="*/ 41684 h 67144"/>
                  <a:gd name="connsiteX9" fmla="*/ 4849 w 55687"/>
                  <a:gd name="connsiteY9" fmla="*/ 37009 h 67144"/>
                  <a:gd name="connsiteX10" fmla="*/ 37947 w 55687"/>
                  <a:gd name="connsiteY10" fmla="*/ 3438 h 67144"/>
                  <a:gd name="connsiteX11" fmla="*/ 40652 w 55687"/>
                  <a:gd name="connsiteY11" fmla="*/ 746 h 67144"/>
                  <a:gd name="connsiteX12" fmla="*/ 43856 w 55687"/>
                  <a:gd name="connsiteY12" fmla="*/ 763 h 67144"/>
                  <a:gd name="connsiteX13" fmla="*/ 57012 w 55687"/>
                  <a:gd name="connsiteY13" fmla="*/ 14105 h 67144"/>
                  <a:gd name="connsiteX14" fmla="*/ 56916 w 55687"/>
                  <a:gd name="connsiteY14" fmla="*/ 17979 h 67144"/>
                  <a:gd name="connsiteX15" fmla="*/ 50164 w 55687"/>
                  <a:gd name="connsiteY15" fmla="*/ 24758 h 67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687" h="67144">
                    <a:moveTo>
                      <a:pt x="50163" y="24758"/>
                    </a:moveTo>
                    <a:cubicBezTo>
                      <a:pt x="52736" y="27347"/>
                      <a:pt x="55203" y="29804"/>
                      <a:pt x="57639" y="32292"/>
                    </a:cubicBezTo>
                    <a:cubicBezTo>
                      <a:pt x="58830" y="33509"/>
                      <a:pt x="58937" y="34699"/>
                      <a:pt x="57846" y="35809"/>
                    </a:cubicBezTo>
                    <a:cubicBezTo>
                      <a:pt x="47370" y="46471"/>
                      <a:pt x="36870" y="57108"/>
                      <a:pt x="26136" y="67996"/>
                    </a:cubicBezTo>
                    <a:cubicBezTo>
                      <a:pt x="25211" y="66871"/>
                      <a:pt x="24312" y="65777"/>
                      <a:pt x="23334" y="64588"/>
                    </a:cubicBezTo>
                    <a:cubicBezTo>
                      <a:pt x="33232" y="54582"/>
                      <a:pt x="43242" y="44462"/>
                      <a:pt x="53157" y="34438"/>
                    </a:cubicBezTo>
                    <a:cubicBezTo>
                      <a:pt x="51063" y="32174"/>
                      <a:pt x="49164" y="30120"/>
                      <a:pt x="47159" y="27951"/>
                    </a:cubicBezTo>
                    <a:cubicBezTo>
                      <a:pt x="36974" y="38349"/>
                      <a:pt x="26900" y="48635"/>
                      <a:pt x="16838" y="58907"/>
                    </a:cubicBezTo>
                    <a:cubicBezTo>
                      <a:pt x="11175" y="53114"/>
                      <a:pt x="5731" y="47545"/>
                      <a:pt x="0" y="41684"/>
                    </a:cubicBezTo>
                    <a:cubicBezTo>
                      <a:pt x="1528" y="40214"/>
                      <a:pt x="3227" y="38651"/>
                      <a:pt x="4849" y="37009"/>
                    </a:cubicBezTo>
                    <a:cubicBezTo>
                      <a:pt x="15891" y="25827"/>
                      <a:pt x="26916" y="14629"/>
                      <a:pt x="37947" y="3438"/>
                    </a:cubicBezTo>
                    <a:cubicBezTo>
                      <a:pt x="38840" y="2532"/>
                      <a:pt x="39712" y="1601"/>
                      <a:pt x="40652" y="746"/>
                    </a:cubicBezTo>
                    <a:cubicBezTo>
                      <a:pt x="41693" y="-200"/>
                      <a:pt x="42802" y="-302"/>
                      <a:pt x="43856" y="763"/>
                    </a:cubicBezTo>
                    <a:cubicBezTo>
                      <a:pt x="48247" y="5204"/>
                      <a:pt x="52650" y="9634"/>
                      <a:pt x="57012" y="14105"/>
                    </a:cubicBezTo>
                    <a:cubicBezTo>
                      <a:pt x="58368" y="15494"/>
                      <a:pt x="58322" y="16535"/>
                      <a:pt x="56916" y="17979"/>
                    </a:cubicBezTo>
                    <a:cubicBezTo>
                      <a:pt x="54727" y="20228"/>
                      <a:pt x="52490" y="22428"/>
                      <a:pt x="50164" y="24758"/>
                    </a:cubicBezTo>
                    <a:close/>
                  </a:path>
                </a:pathLst>
              </a:custGeom>
              <a:solidFill>
                <a:srgbClr val="2CAEE4"/>
              </a:solidFill>
              <a:ln w="0" cap="flat">
                <a:noFill/>
                <a:prstDash val="solid"/>
                <a:miter/>
              </a:ln>
            </p:spPr>
            <p:txBody>
              <a:bodyPr rtlCol="0" anchor="ctr"/>
              <a:lstStyle/>
              <a:p>
                <a:endParaRPr lang="en-IN"/>
              </a:p>
            </p:txBody>
          </p:sp>
          <p:sp>
            <p:nvSpPr>
              <p:cNvPr id="76" name="Freeform: Shape 75">
                <a:extLst>
                  <a:ext uri="{FF2B5EF4-FFF2-40B4-BE49-F238E27FC236}">
                    <a16:creationId xmlns:a16="http://schemas.microsoft.com/office/drawing/2014/main" id="{163583C4-7AD3-CB2D-B9AB-908F28E337D3}"/>
                  </a:ext>
                </a:extLst>
              </p:cNvPr>
              <p:cNvSpPr/>
              <p:nvPr/>
            </p:nvSpPr>
            <p:spPr>
              <a:xfrm>
                <a:off x="9472958" y="1041163"/>
                <a:ext cx="59168" cy="60077"/>
              </a:xfrm>
              <a:custGeom>
                <a:avLst/>
                <a:gdLst>
                  <a:gd name="connsiteX0" fmla="*/ 59327 w 59167"/>
                  <a:gd name="connsiteY0" fmla="*/ 16667 h 60076"/>
                  <a:gd name="connsiteX1" fmla="*/ 16284 w 59167"/>
                  <a:gd name="connsiteY1" fmla="*/ 60304 h 60076"/>
                  <a:gd name="connsiteX2" fmla="*/ 0 w 59167"/>
                  <a:gd name="connsiteY2" fmla="*/ 43655 h 60076"/>
                  <a:gd name="connsiteX3" fmla="*/ 43056 w 59167"/>
                  <a:gd name="connsiteY3" fmla="*/ 0 h 60076"/>
                  <a:gd name="connsiteX4" fmla="*/ 59327 w 59167"/>
                  <a:gd name="connsiteY4" fmla="*/ 16666 h 60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67" h="60076">
                    <a:moveTo>
                      <a:pt x="59327" y="16667"/>
                    </a:moveTo>
                    <a:cubicBezTo>
                      <a:pt x="45028" y="31163"/>
                      <a:pt x="30643" y="45747"/>
                      <a:pt x="16284" y="60304"/>
                    </a:cubicBezTo>
                    <a:cubicBezTo>
                      <a:pt x="10918" y="54817"/>
                      <a:pt x="5451" y="49228"/>
                      <a:pt x="0" y="43655"/>
                    </a:cubicBezTo>
                    <a:cubicBezTo>
                      <a:pt x="14264" y="29193"/>
                      <a:pt x="28661" y="14595"/>
                      <a:pt x="43056" y="0"/>
                    </a:cubicBezTo>
                    <a:cubicBezTo>
                      <a:pt x="48407" y="5481"/>
                      <a:pt x="53868" y="11075"/>
                      <a:pt x="59327" y="16666"/>
                    </a:cubicBezTo>
                    <a:close/>
                  </a:path>
                </a:pathLst>
              </a:custGeom>
              <a:solidFill>
                <a:srgbClr val="2CAEE4"/>
              </a:solidFill>
              <a:ln w="0" cap="flat">
                <a:noFill/>
                <a:prstDash val="solid"/>
                <a:miter/>
              </a:ln>
            </p:spPr>
            <p:txBody>
              <a:bodyPr rtlCol="0" anchor="ctr"/>
              <a:lstStyle/>
              <a:p>
                <a:endParaRPr lang="en-IN"/>
              </a:p>
            </p:txBody>
          </p:sp>
          <p:sp>
            <p:nvSpPr>
              <p:cNvPr id="77" name="Freeform: Shape 76">
                <a:extLst>
                  <a:ext uri="{FF2B5EF4-FFF2-40B4-BE49-F238E27FC236}">
                    <a16:creationId xmlns:a16="http://schemas.microsoft.com/office/drawing/2014/main" id="{2DEBE3DF-21EF-57EC-4324-0AE5AA695F5A}"/>
                  </a:ext>
                </a:extLst>
              </p:cNvPr>
              <p:cNvSpPr/>
              <p:nvPr/>
            </p:nvSpPr>
            <p:spPr>
              <a:xfrm>
                <a:off x="9440888" y="1088367"/>
                <a:ext cx="41765" cy="42407"/>
              </a:xfrm>
              <a:custGeom>
                <a:avLst/>
                <a:gdLst>
                  <a:gd name="connsiteX0" fmla="*/ 44970 w 41765"/>
                  <a:gd name="connsiteY0" fmla="*/ 16739 h 42406"/>
                  <a:gd name="connsiteX1" fmla="*/ 30777 w 41765"/>
                  <a:gd name="connsiteY1" fmla="*/ 28059 h 42406"/>
                  <a:gd name="connsiteX2" fmla="*/ 17537 w 41765"/>
                  <a:gd name="connsiteY2" fmla="*/ 37081 h 42406"/>
                  <a:gd name="connsiteX3" fmla="*/ 9385 w 41765"/>
                  <a:gd name="connsiteY3" fmla="*/ 39860 h 42406"/>
                  <a:gd name="connsiteX4" fmla="*/ 8162 w 41765"/>
                  <a:gd name="connsiteY4" fmla="*/ 40524 h 42406"/>
                  <a:gd name="connsiteX5" fmla="*/ 4210 w 41765"/>
                  <a:gd name="connsiteY5" fmla="*/ 44552 h 42406"/>
                  <a:gd name="connsiteX6" fmla="*/ 682 w 41765"/>
                  <a:gd name="connsiteY6" fmla="*/ 44977 h 42406"/>
                  <a:gd name="connsiteX7" fmla="*/ 960 w 41765"/>
                  <a:gd name="connsiteY7" fmla="*/ 41449 h 42406"/>
                  <a:gd name="connsiteX8" fmla="*/ 2696 w 41765"/>
                  <a:gd name="connsiteY8" fmla="*/ 39668 h 42406"/>
                  <a:gd name="connsiteX9" fmla="*/ 6047 w 41765"/>
                  <a:gd name="connsiteY9" fmla="*/ 33753 h 42406"/>
                  <a:gd name="connsiteX10" fmla="*/ 10403 w 41765"/>
                  <a:gd name="connsiteY10" fmla="*/ 24488 h 42406"/>
                  <a:gd name="connsiteX11" fmla="*/ 28602 w 41765"/>
                  <a:gd name="connsiteY11" fmla="*/ 0 h 42406"/>
                  <a:gd name="connsiteX12" fmla="*/ 44970 w 41765"/>
                  <a:gd name="connsiteY12" fmla="*/ 16739 h 4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765" h="42406">
                    <a:moveTo>
                      <a:pt x="44970" y="16739"/>
                    </a:moveTo>
                    <a:cubicBezTo>
                      <a:pt x="40348" y="20447"/>
                      <a:pt x="35672" y="24404"/>
                      <a:pt x="30777" y="28059"/>
                    </a:cubicBezTo>
                    <a:cubicBezTo>
                      <a:pt x="26498" y="31254"/>
                      <a:pt x="22024" y="34190"/>
                      <a:pt x="17537" y="37081"/>
                    </a:cubicBezTo>
                    <a:cubicBezTo>
                      <a:pt x="15085" y="38660"/>
                      <a:pt x="12427" y="39880"/>
                      <a:pt x="9385" y="39860"/>
                    </a:cubicBezTo>
                    <a:cubicBezTo>
                      <a:pt x="8974" y="39857"/>
                      <a:pt x="8488" y="40206"/>
                      <a:pt x="8162" y="40524"/>
                    </a:cubicBezTo>
                    <a:cubicBezTo>
                      <a:pt x="6818" y="41839"/>
                      <a:pt x="5523" y="43205"/>
                      <a:pt x="4210" y="44552"/>
                    </a:cubicBezTo>
                    <a:cubicBezTo>
                      <a:pt x="3184" y="45605"/>
                      <a:pt x="1552" y="45802"/>
                      <a:pt x="682" y="44977"/>
                    </a:cubicBezTo>
                    <a:cubicBezTo>
                      <a:pt x="-318" y="44029"/>
                      <a:pt x="-212" y="42672"/>
                      <a:pt x="960" y="41449"/>
                    </a:cubicBezTo>
                    <a:cubicBezTo>
                      <a:pt x="1534" y="40850"/>
                      <a:pt x="2084" y="40224"/>
                      <a:pt x="2696" y="39668"/>
                    </a:cubicBezTo>
                    <a:cubicBezTo>
                      <a:pt x="4463" y="38065"/>
                      <a:pt x="5499" y="36334"/>
                      <a:pt x="6047" y="33753"/>
                    </a:cubicBezTo>
                    <a:cubicBezTo>
                      <a:pt x="6738" y="30492"/>
                      <a:pt x="8621" y="27395"/>
                      <a:pt x="10403" y="24488"/>
                    </a:cubicBezTo>
                    <a:cubicBezTo>
                      <a:pt x="15746" y="15773"/>
                      <a:pt x="22125" y="7831"/>
                      <a:pt x="28602" y="0"/>
                    </a:cubicBezTo>
                    <a:cubicBezTo>
                      <a:pt x="34054" y="5575"/>
                      <a:pt x="39445" y="11089"/>
                      <a:pt x="44970" y="16739"/>
                    </a:cubicBezTo>
                    <a:close/>
                  </a:path>
                </a:pathLst>
              </a:custGeom>
              <a:solidFill>
                <a:srgbClr val="2CAEE4"/>
              </a:solidFill>
              <a:ln w="0" cap="flat">
                <a:noFill/>
                <a:prstDash val="solid"/>
                <a:miter/>
              </a:ln>
            </p:spPr>
            <p:txBody>
              <a:bodyPr rtlCol="0" anchor="ctr"/>
              <a:lstStyle/>
              <a:p>
                <a:endParaRPr lang="en-IN"/>
              </a:p>
            </p:txBody>
          </p:sp>
          <p:sp>
            <p:nvSpPr>
              <p:cNvPr id="78" name="Freeform: Shape 77">
                <a:extLst>
                  <a:ext uri="{FF2B5EF4-FFF2-40B4-BE49-F238E27FC236}">
                    <a16:creationId xmlns:a16="http://schemas.microsoft.com/office/drawing/2014/main" id="{85217AFC-1916-BD2B-D1BD-FB9295C9EE4F}"/>
                  </a:ext>
                </a:extLst>
              </p:cNvPr>
              <p:cNvSpPr/>
              <p:nvPr/>
            </p:nvSpPr>
            <p:spPr>
              <a:xfrm>
                <a:off x="9464391" y="1138098"/>
                <a:ext cx="121816" cy="123687"/>
              </a:xfrm>
              <a:custGeom>
                <a:avLst/>
                <a:gdLst>
                  <a:gd name="connsiteX0" fmla="*/ 62473 w 121815"/>
                  <a:gd name="connsiteY0" fmla="*/ 1 h 123686"/>
                  <a:gd name="connsiteX1" fmla="*/ 2 w 121815"/>
                  <a:gd name="connsiteY1" fmla="*/ 62124 h 123686"/>
                  <a:gd name="connsiteX2" fmla="*/ 60782 w 121815"/>
                  <a:gd name="connsiteY2" fmla="*/ 125777 h 123686"/>
                  <a:gd name="connsiteX3" fmla="*/ 123896 w 121815"/>
                  <a:gd name="connsiteY3" fmla="*/ 63041 h 123686"/>
                  <a:gd name="connsiteX4" fmla="*/ 62473 w 121815"/>
                  <a:gd name="connsiteY4" fmla="*/ 1 h 123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815" h="123686">
                    <a:moveTo>
                      <a:pt x="62473" y="1"/>
                    </a:moveTo>
                    <a:cubicBezTo>
                      <a:pt x="28271" y="-198"/>
                      <a:pt x="256" y="27722"/>
                      <a:pt x="2" y="62124"/>
                    </a:cubicBezTo>
                    <a:cubicBezTo>
                      <a:pt x="-260" y="97522"/>
                      <a:pt x="27431" y="125198"/>
                      <a:pt x="60782" y="125777"/>
                    </a:cubicBezTo>
                    <a:cubicBezTo>
                      <a:pt x="95713" y="126383"/>
                      <a:pt x="123732" y="97976"/>
                      <a:pt x="123896" y="63041"/>
                    </a:cubicBezTo>
                    <a:cubicBezTo>
                      <a:pt x="124058" y="28615"/>
                      <a:pt x="96372" y="199"/>
                      <a:pt x="62473" y="1"/>
                    </a:cubicBezTo>
                    <a:close/>
                  </a:path>
                </a:pathLst>
              </a:custGeom>
              <a:solidFill>
                <a:srgbClr val="FFFFFF"/>
              </a:solidFill>
              <a:ln w="0" cap="flat">
                <a:noFill/>
                <a:prstDash val="solid"/>
                <a:miter/>
              </a:ln>
            </p:spPr>
            <p:txBody>
              <a:bodyPr rtlCol="0" anchor="ctr"/>
              <a:lstStyle/>
              <a:p>
                <a:endParaRPr lang="en-IN"/>
              </a:p>
            </p:txBody>
          </p:sp>
          <p:sp>
            <p:nvSpPr>
              <p:cNvPr id="79" name="Freeform: Shape 78">
                <a:extLst>
                  <a:ext uri="{FF2B5EF4-FFF2-40B4-BE49-F238E27FC236}">
                    <a16:creationId xmlns:a16="http://schemas.microsoft.com/office/drawing/2014/main" id="{700345C8-1AD5-C124-88B3-C9944B410C58}"/>
                  </a:ext>
                </a:extLst>
              </p:cNvPr>
              <p:cNvSpPr/>
              <p:nvPr/>
            </p:nvSpPr>
            <p:spPr>
              <a:xfrm>
                <a:off x="9474031" y="1147884"/>
                <a:ext cx="104413" cy="106017"/>
              </a:xfrm>
              <a:custGeom>
                <a:avLst/>
                <a:gdLst>
                  <a:gd name="connsiteX0" fmla="*/ 52752 w 104413"/>
                  <a:gd name="connsiteY0" fmla="*/ 1 h 106017"/>
                  <a:gd name="connsiteX1" fmla="*/ 2 w 104413"/>
                  <a:gd name="connsiteY1" fmla="*/ 52457 h 106017"/>
                  <a:gd name="connsiteX2" fmla="*/ 51323 w 104413"/>
                  <a:gd name="connsiteY2" fmla="*/ 106204 h 106017"/>
                  <a:gd name="connsiteX3" fmla="*/ 104616 w 104413"/>
                  <a:gd name="connsiteY3" fmla="*/ 53231 h 106017"/>
                  <a:gd name="connsiteX4" fmla="*/ 52752 w 104413"/>
                  <a:gd name="connsiteY4" fmla="*/ 1 h 106017"/>
                  <a:gd name="connsiteX5" fmla="*/ 69323 w 104413"/>
                  <a:gd name="connsiteY5" fmla="*/ 40672 h 106017"/>
                  <a:gd name="connsiteX6" fmla="*/ 65412 w 104413"/>
                  <a:gd name="connsiteY6" fmla="*/ 42888 h 106017"/>
                  <a:gd name="connsiteX7" fmla="*/ 61601 w 104413"/>
                  <a:gd name="connsiteY7" fmla="*/ 42866 h 106017"/>
                  <a:gd name="connsiteX8" fmla="*/ 59996 w 104413"/>
                  <a:gd name="connsiteY8" fmla="*/ 47439 h 106017"/>
                  <a:gd name="connsiteX9" fmla="*/ 49644 w 104413"/>
                  <a:gd name="connsiteY9" fmla="*/ 55654 h 106017"/>
                  <a:gd name="connsiteX10" fmla="*/ 44172 w 104413"/>
                  <a:gd name="connsiteY10" fmla="*/ 56648 h 106017"/>
                  <a:gd name="connsiteX11" fmla="*/ 43235 w 104413"/>
                  <a:gd name="connsiteY11" fmla="*/ 56818 h 106017"/>
                  <a:gd name="connsiteX12" fmla="*/ 47151 w 104413"/>
                  <a:gd name="connsiteY12" fmla="*/ 61788 h 106017"/>
                  <a:gd name="connsiteX13" fmla="*/ 56489 w 104413"/>
                  <a:gd name="connsiteY13" fmla="*/ 73578 h 106017"/>
                  <a:gd name="connsiteX14" fmla="*/ 62556 w 104413"/>
                  <a:gd name="connsiteY14" fmla="*/ 81265 h 106017"/>
                  <a:gd name="connsiteX15" fmla="*/ 63136 w 104413"/>
                  <a:gd name="connsiteY15" fmla="*/ 82530 h 106017"/>
                  <a:gd name="connsiteX16" fmla="*/ 60478 w 104413"/>
                  <a:gd name="connsiteY16" fmla="*/ 82707 h 106017"/>
                  <a:gd name="connsiteX17" fmla="*/ 55416 w 104413"/>
                  <a:gd name="connsiteY17" fmla="*/ 82733 h 106017"/>
                  <a:gd name="connsiteX18" fmla="*/ 54819 w 104413"/>
                  <a:gd name="connsiteY18" fmla="*/ 82499 h 106017"/>
                  <a:gd name="connsiteX19" fmla="*/ 46205 w 104413"/>
                  <a:gd name="connsiteY19" fmla="*/ 72120 h 106017"/>
                  <a:gd name="connsiteX20" fmla="*/ 38968 w 104413"/>
                  <a:gd name="connsiteY20" fmla="*/ 63456 h 106017"/>
                  <a:gd name="connsiteX21" fmla="*/ 34659 w 104413"/>
                  <a:gd name="connsiteY21" fmla="*/ 58273 h 106017"/>
                  <a:gd name="connsiteX22" fmla="*/ 34377 w 104413"/>
                  <a:gd name="connsiteY22" fmla="*/ 57732 h 106017"/>
                  <a:gd name="connsiteX23" fmla="*/ 34364 w 104413"/>
                  <a:gd name="connsiteY23" fmla="*/ 52894 h 106017"/>
                  <a:gd name="connsiteX24" fmla="*/ 45501 w 104413"/>
                  <a:gd name="connsiteY24" fmla="*/ 52031 h 106017"/>
                  <a:gd name="connsiteX25" fmla="*/ 52019 w 104413"/>
                  <a:gd name="connsiteY25" fmla="*/ 47774 h 106017"/>
                  <a:gd name="connsiteX26" fmla="*/ 53428 w 104413"/>
                  <a:gd name="connsiteY26" fmla="*/ 42755 h 106017"/>
                  <a:gd name="connsiteX27" fmla="*/ 32489 w 104413"/>
                  <a:gd name="connsiteY27" fmla="*/ 42755 h 106017"/>
                  <a:gd name="connsiteX28" fmla="*/ 35845 w 104413"/>
                  <a:gd name="connsiteY28" fmla="*/ 37699 h 106017"/>
                  <a:gd name="connsiteX29" fmla="*/ 36621 w 104413"/>
                  <a:gd name="connsiteY29" fmla="*/ 37512 h 106017"/>
                  <a:gd name="connsiteX30" fmla="*/ 51887 w 104413"/>
                  <a:gd name="connsiteY30" fmla="*/ 37503 h 106017"/>
                  <a:gd name="connsiteX31" fmla="*/ 52858 w 104413"/>
                  <a:gd name="connsiteY31" fmla="*/ 37503 h 106017"/>
                  <a:gd name="connsiteX32" fmla="*/ 51117 w 104413"/>
                  <a:gd name="connsiteY32" fmla="*/ 35019 h 106017"/>
                  <a:gd name="connsiteX33" fmla="*/ 44020 w 104413"/>
                  <a:gd name="connsiteY33" fmla="*/ 32004 h 106017"/>
                  <a:gd name="connsiteX34" fmla="*/ 33603 w 104413"/>
                  <a:gd name="connsiteY34" fmla="*/ 31652 h 106017"/>
                  <a:gd name="connsiteX35" fmla="*/ 32695 w 104413"/>
                  <a:gd name="connsiteY35" fmla="*/ 31651 h 106017"/>
                  <a:gd name="connsiteX36" fmla="*/ 35917 w 104413"/>
                  <a:gd name="connsiteY36" fmla="*/ 26802 h 106017"/>
                  <a:gd name="connsiteX37" fmla="*/ 36500 w 104413"/>
                  <a:gd name="connsiteY37" fmla="*/ 26548 h 106017"/>
                  <a:gd name="connsiteX38" fmla="*/ 71081 w 104413"/>
                  <a:gd name="connsiteY38" fmla="*/ 26445 h 106017"/>
                  <a:gd name="connsiteX39" fmla="*/ 71246 w 104413"/>
                  <a:gd name="connsiteY39" fmla="*/ 26495 h 106017"/>
                  <a:gd name="connsiteX40" fmla="*/ 68524 w 104413"/>
                  <a:gd name="connsiteY40" fmla="*/ 30770 h 106017"/>
                  <a:gd name="connsiteX41" fmla="*/ 66864 w 104413"/>
                  <a:gd name="connsiteY41" fmla="*/ 31674 h 106017"/>
                  <a:gd name="connsiteX42" fmla="*/ 59387 w 104413"/>
                  <a:gd name="connsiteY42" fmla="*/ 31651 h 106017"/>
                  <a:gd name="connsiteX43" fmla="*/ 58573 w 104413"/>
                  <a:gd name="connsiteY43" fmla="*/ 31651 h 106017"/>
                  <a:gd name="connsiteX44" fmla="*/ 60556 w 104413"/>
                  <a:gd name="connsiteY44" fmla="*/ 35516 h 106017"/>
                  <a:gd name="connsiteX45" fmla="*/ 60839 w 104413"/>
                  <a:gd name="connsiteY45" fmla="*/ 36243 h 106017"/>
                  <a:gd name="connsiteX46" fmla="*/ 62512 w 104413"/>
                  <a:gd name="connsiteY46" fmla="*/ 37504 h 106017"/>
                  <a:gd name="connsiteX47" fmla="*/ 71291 w 104413"/>
                  <a:gd name="connsiteY47" fmla="*/ 37504 h 106017"/>
                  <a:gd name="connsiteX48" fmla="*/ 69322 w 104413"/>
                  <a:gd name="connsiteY48" fmla="*/ 40672 h 10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04413" h="106017">
                    <a:moveTo>
                      <a:pt x="52752" y="1"/>
                    </a:moveTo>
                    <a:cubicBezTo>
                      <a:pt x="23872" y="-167"/>
                      <a:pt x="217" y="23408"/>
                      <a:pt x="2" y="52457"/>
                    </a:cubicBezTo>
                    <a:cubicBezTo>
                      <a:pt x="-220" y="82345"/>
                      <a:pt x="23163" y="105715"/>
                      <a:pt x="51323" y="106204"/>
                    </a:cubicBezTo>
                    <a:cubicBezTo>
                      <a:pt x="80819" y="106716"/>
                      <a:pt x="104477" y="82729"/>
                      <a:pt x="104616" y="53231"/>
                    </a:cubicBezTo>
                    <a:cubicBezTo>
                      <a:pt x="104753" y="24162"/>
                      <a:pt x="81374" y="168"/>
                      <a:pt x="52752" y="1"/>
                    </a:cubicBezTo>
                    <a:close/>
                    <a:moveTo>
                      <a:pt x="69323" y="40672"/>
                    </a:moveTo>
                    <a:cubicBezTo>
                      <a:pt x="68517" y="42429"/>
                      <a:pt x="67259" y="43052"/>
                      <a:pt x="65412" y="42888"/>
                    </a:cubicBezTo>
                    <a:cubicBezTo>
                      <a:pt x="64101" y="42772"/>
                      <a:pt x="62772" y="42866"/>
                      <a:pt x="61601" y="42866"/>
                    </a:cubicBezTo>
                    <a:cubicBezTo>
                      <a:pt x="61049" y="44467"/>
                      <a:pt x="60674" y="46028"/>
                      <a:pt x="59996" y="47439"/>
                    </a:cubicBezTo>
                    <a:cubicBezTo>
                      <a:pt x="57873" y="51858"/>
                      <a:pt x="54177" y="54366"/>
                      <a:pt x="49644" y="55654"/>
                    </a:cubicBezTo>
                    <a:cubicBezTo>
                      <a:pt x="47868" y="56159"/>
                      <a:pt x="45998" y="56326"/>
                      <a:pt x="44172" y="56648"/>
                    </a:cubicBezTo>
                    <a:cubicBezTo>
                      <a:pt x="43893" y="56697"/>
                      <a:pt x="43615" y="56749"/>
                      <a:pt x="43235" y="56818"/>
                    </a:cubicBezTo>
                    <a:cubicBezTo>
                      <a:pt x="44574" y="58519"/>
                      <a:pt x="45860" y="60156"/>
                      <a:pt x="47151" y="61788"/>
                    </a:cubicBezTo>
                    <a:cubicBezTo>
                      <a:pt x="50262" y="65719"/>
                      <a:pt x="53377" y="69648"/>
                      <a:pt x="56489" y="73578"/>
                    </a:cubicBezTo>
                    <a:cubicBezTo>
                      <a:pt x="58515" y="76137"/>
                      <a:pt x="60549" y="78690"/>
                      <a:pt x="62556" y="81265"/>
                    </a:cubicBezTo>
                    <a:cubicBezTo>
                      <a:pt x="62804" y="81583"/>
                      <a:pt x="62907" y="82019"/>
                      <a:pt x="63136" y="82530"/>
                    </a:cubicBezTo>
                    <a:cubicBezTo>
                      <a:pt x="62117" y="82600"/>
                      <a:pt x="61299" y="82691"/>
                      <a:pt x="60478" y="82707"/>
                    </a:cubicBezTo>
                    <a:cubicBezTo>
                      <a:pt x="58791" y="82740"/>
                      <a:pt x="57104" y="82741"/>
                      <a:pt x="55416" y="82733"/>
                    </a:cubicBezTo>
                    <a:cubicBezTo>
                      <a:pt x="55213" y="82732"/>
                      <a:pt x="54942" y="82646"/>
                      <a:pt x="54819" y="82499"/>
                    </a:cubicBezTo>
                    <a:cubicBezTo>
                      <a:pt x="51939" y="79047"/>
                      <a:pt x="49079" y="75578"/>
                      <a:pt x="46205" y="72120"/>
                    </a:cubicBezTo>
                    <a:cubicBezTo>
                      <a:pt x="43800" y="69226"/>
                      <a:pt x="41380" y="66344"/>
                      <a:pt x="38968" y="63456"/>
                    </a:cubicBezTo>
                    <a:cubicBezTo>
                      <a:pt x="37528" y="61731"/>
                      <a:pt x="36090" y="60005"/>
                      <a:pt x="34659" y="58273"/>
                    </a:cubicBezTo>
                    <a:cubicBezTo>
                      <a:pt x="34531" y="58118"/>
                      <a:pt x="34379" y="57915"/>
                      <a:pt x="34377" y="57732"/>
                    </a:cubicBezTo>
                    <a:cubicBezTo>
                      <a:pt x="34354" y="56132"/>
                      <a:pt x="34364" y="54532"/>
                      <a:pt x="34364" y="52894"/>
                    </a:cubicBezTo>
                    <a:cubicBezTo>
                      <a:pt x="38105" y="53172"/>
                      <a:pt x="41848" y="53096"/>
                      <a:pt x="45501" y="52031"/>
                    </a:cubicBezTo>
                    <a:cubicBezTo>
                      <a:pt x="48079" y="51279"/>
                      <a:pt x="50414" y="50087"/>
                      <a:pt x="52019" y="47774"/>
                    </a:cubicBezTo>
                    <a:cubicBezTo>
                      <a:pt x="53053" y="46285"/>
                      <a:pt x="53655" y="44183"/>
                      <a:pt x="53428" y="42755"/>
                    </a:cubicBezTo>
                    <a:lnTo>
                      <a:pt x="32489" y="42755"/>
                    </a:lnTo>
                    <a:cubicBezTo>
                      <a:pt x="33655" y="40982"/>
                      <a:pt x="34726" y="39323"/>
                      <a:pt x="35845" y="37699"/>
                    </a:cubicBezTo>
                    <a:cubicBezTo>
                      <a:pt x="35960" y="37532"/>
                      <a:pt x="36356" y="37512"/>
                      <a:pt x="36621" y="37512"/>
                    </a:cubicBezTo>
                    <a:cubicBezTo>
                      <a:pt x="41709" y="37501"/>
                      <a:pt x="46798" y="37503"/>
                      <a:pt x="51887" y="37503"/>
                    </a:cubicBezTo>
                    <a:lnTo>
                      <a:pt x="52858" y="37503"/>
                    </a:lnTo>
                    <a:cubicBezTo>
                      <a:pt x="52457" y="36486"/>
                      <a:pt x="51862" y="35690"/>
                      <a:pt x="51117" y="35019"/>
                    </a:cubicBezTo>
                    <a:cubicBezTo>
                      <a:pt x="49093" y="33196"/>
                      <a:pt x="46668" y="32195"/>
                      <a:pt x="44020" y="32004"/>
                    </a:cubicBezTo>
                    <a:cubicBezTo>
                      <a:pt x="40557" y="31755"/>
                      <a:pt x="37077" y="31757"/>
                      <a:pt x="33603" y="31652"/>
                    </a:cubicBezTo>
                    <a:cubicBezTo>
                      <a:pt x="33355" y="31645"/>
                      <a:pt x="33105" y="31651"/>
                      <a:pt x="32695" y="31651"/>
                    </a:cubicBezTo>
                    <a:cubicBezTo>
                      <a:pt x="33822" y="29944"/>
                      <a:pt x="34855" y="28363"/>
                      <a:pt x="35917" y="26802"/>
                    </a:cubicBezTo>
                    <a:cubicBezTo>
                      <a:pt x="36020" y="26650"/>
                      <a:pt x="36301" y="26549"/>
                      <a:pt x="36500" y="26548"/>
                    </a:cubicBezTo>
                    <a:cubicBezTo>
                      <a:pt x="48026" y="26505"/>
                      <a:pt x="59553" y="26475"/>
                      <a:pt x="71081" y="26445"/>
                    </a:cubicBezTo>
                    <a:cubicBezTo>
                      <a:pt x="71104" y="26445"/>
                      <a:pt x="71127" y="26458"/>
                      <a:pt x="71246" y="26495"/>
                    </a:cubicBezTo>
                    <a:cubicBezTo>
                      <a:pt x="70323" y="27931"/>
                      <a:pt x="69374" y="29321"/>
                      <a:pt x="68524" y="30770"/>
                    </a:cubicBezTo>
                    <a:cubicBezTo>
                      <a:pt x="68116" y="31464"/>
                      <a:pt x="67662" y="31695"/>
                      <a:pt x="66864" y="31674"/>
                    </a:cubicBezTo>
                    <a:cubicBezTo>
                      <a:pt x="64373" y="31610"/>
                      <a:pt x="61880" y="31651"/>
                      <a:pt x="59387" y="31651"/>
                    </a:cubicBezTo>
                    <a:lnTo>
                      <a:pt x="58573" y="31651"/>
                    </a:lnTo>
                    <a:cubicBezTo>
                      <a:pt x="59256" y="32981"/>
                      <a:pt x="59911" y="34246"/>
                      <a:pt x="60556" y="35516"/>
                    </a:cubicBezTo>
                    <a:cubicBezTo>
                      <a:pt x="60673" y="35747"/>
                      <a:pt x="60759" y="35996"/>
                      <a:pt x="60839" y="36243"/>
                    </a:cubicBezTo>
                    <a:cubicBezTo>
                      <a:pt x="61107" y="37082"/>
                      <a:pt x="61665" y="37502"/>
                      <a:pt x="62512" y="37504"/>
                    </a:cubicBezTo>
                    <a:cubicBezTo>
                      <a:pt x="65392" y="37505"/>
                      <a:pt x="68273" y="37504"/>
                      <a:pt x="71291" y="37504"/>
                    </a:cubicBezTo>
                    <a:cubicBezTo>
                      <a:pt x="70591" y="38611"/>
                      <a:pt x="69824" y="39579"/>
                      <a:pt x="69322" y="40672"/>
                    </a:cubicBezTo>
                    <a:close/>
                  </a:path>
                </a:pathLst>
              </a:custGeom>
              <a:solidFill>
                <a:srgbClr val="F1B231"/>
              </a:solidFill>
              <a:ln w="0" cap="flat">
                <a:noFill/>
                <a:prstDash val="solid"/>
                <a:miter/>
              </a:ln>
            </p:spPr>
            <p:txBody>
              <a:bodyPr rtlCol="0" anchor="ctr"/>
              <a:lstStyle/>
              <a:p>
                <a:endParaRPr lang="en-IN"/>
              </a:p>
            </p:txBody>
          </p:sp>
        </p:grpSp>
        <p:grpSp>
          <p:nvGrpSpPr>
            <p:cNvPr id="35" name="Group 34">
              <a:extLst>
                <a:ext uri="{FF2B5EF4-FFF2-40B4-BE49-F238E27FC236}">
                  <a16:creationId xmlns:a16="http://schemas.microsoft.com/office/drawing/2014/main" id="{C8350AC8-6D59-611A-54BD-A703A0FF449A}"/>
                </a:ext>
              </a:extLst>
            </p:cNvPr>
            <p:cNvGrpSpPr/>
            <p:nvPr/>
          </p:nvGrpSpPr>
          <p:grpSpPr>
            <a:xfrm>
              <a:off x="6992358" y="2421296"/>
              <a:ext cx="544472" cy="470493"/>
              <a:chOff x="4559582" y="2437281"/>
              <a:chExt cx="290448" cy="267549"/>
            </a:xfrm>
          </p:grpSpPr>
          <p:sp>
            <p:nvSpPr>
              <p:cNvPr id="68" name="Freeform: Shape 67">
                <a:extLst>
                  <a:ext uri="{FF2B5EF4-FFF2-40B4-BE49-F238E27FC236}">
                    <a16:creationId xmlns:a16="http://schemas.microsoft.com/office/drawing/2014/main" id="{3AB5B4C3-84FA-EBDC-B528-52674AC75995}"/>
                  </a:ext>
                </a:extLst>
              </p:cNvPr>
              <p:cNvSpPr/>
              <p:nvPr/>
            </p:nvSpPr>
            <p:spPr>
              <a:xfrm>
                <a:off x="4613550" y="2518861"/>
                <a:ext cx="229726" cy="185969"/>
              </a:xfrm>
              <a:custGeom>
                <a:avLst/>
                <a:gdLst>
                  <a:gd name="connsiteX0" fmla="*/ 228774 w 229726"/>
                  <a:gd name="connsiteY0" fmla="*/ 3265 h 185968"/>
                  <a:gd name="connsiteX1" fmla="*/ 221976 w 229726"/>
                  <a:gd name="connsiteY1" fmla="*/ 0 h 185968"/>
                  <a:gd name="connsiteX2" fmla="*/ 9655 w 229726"/>
                  <a:gd name="connsiteY2" fmla="*/ 0 h 185968"/>
                  <a:gd name="connsiteX3" fmla="*/ 2856 w 229726"/>
                  <a:gd name="connsiteY3" fmla="*/ 3265 h 185968"/>
                  <a:gd name="connsiteX4" fmla="*/ 0 w 229726"/>
                  <a:gd name="connsiteY4" fmla="*/ 11025 h 185968"/>
                  <a:gd name="connsiteX5" fmla="*/ 0 w 229726"/>
                  <a:gd name="connsiteY5" fmla="*/ 12217 h 185968"/>
                  <a:gd name="connsiteX6" fmla="*/ 9548 w 229726"/>
                  <a:gd name="connsiteY6" fmla="*/ 11728 h 185968"/>
                  <a:gd name="connsiteX7" fmla="*/ 58791 w 229726"/>
                  <a:gd name="connsiteY7" fmla="*/ 33386 h 185968"/>
                  <a:gd name="connsiteX8" fmla="*/ 79898 w 229726"/>
                  <a:gd name="connsiteY8" fmla="*/ 83670 h 185968"/>
                  <a:gd name="connsiteX9" fmla="*/ 63702 w 229726"/>
                  <a:gd name="connsiteY9" fmla="*/ 135885 h 185968"/>
                  <a:gd name="connsiteX10" fmla="*/ 33075 w 229726"/>
                  <a:gd name="connsiteY10" fmla="*/ 181880 h 185968"/>
                  <a:gd name="connsiteX11" fmla="*/ 28323 w 229726"/>
                  <a:gd name="connsiteY11" fmla="*/ 187380 h 185968"/>
                  <a:gd name="connsiteX12" fmla="*/ 221976 w 229726"/>
                  <a:gd name="connsiteY12" fmla="*/ 187380 h 185968"/>
                  <a:gd name="connsiteX13" fmla="*/ 228774 w 229726"/>
                  <a:gd name="connsiteY13" fmla="*/ 184105 h 185968"/>
                  <a:gd name="connsiteX14" fmla="*/ 231631 w 229726"/>
                  <a:gd name="connsiteY14" fmla="*/ 176355 h 185968"/>
                  <a:gd name="connsiteX15" fmla="*/ 231631 w 229726"/>
                  <a:gd name="connsiteY15" fmla="*/ 11025 h 185968"/>
                  <a:gd name="connsiteX16" fmla="*/ 228774 w 229726"/>
                  <a:gd name="connsiteY16" fmla="*/ 3265 h 185968"/>
                  <a:gd name="connsiteX17" fmla="*/ 150807 w 229726"/>
                  <a:gd name="connsiteY17" fmla="*/ 51832 h 185968"/>
                  <a:gd name="connsiteX18" fmla="*/ 144018 w 229726"/>
                  <a:gd name="connsiteY18" fmla="*/ 55116 h 185968"/>
                  <a:gd name="connsiteX19" fmla="*/ 105409 w 229726"/>
                  <a:gd name="connsiteY19" fmla="*/ 55116 h 185968"/>
                  <a:gd name="connsiteX20" fmla="*/ 98619 w 229726"/>
                  <a:gd name="connsiteY20" fmla="*/ 51832 h 185968"/>
                  <a:gd name="connsiteX21" fmla="*/ 95763 w 229726"/>
                  <a:gd name="connsiteY21" fmla="*/ 44091 h 185968"/>
                  <a:gd name="connsiteX22" fmla="*/ 98619 w 229726"/>
                  <a:gd name="connsiteY22" fmla="*/ 36341 h 185968"/>
                  <a:gd name="connsiteX23" fmla="*/ 105409 w 229726"/>
                  <a:gd name="connsiteY23" fmla="*/ 33066 h 185968"/>
                  <a:gd name="connsiteX24" fmla="*/ 144018 w 229726"/>
                  <a:gd name="connsiteY24" fmla="*/ 33066 h 185968"/>
                  <a:gd name="connsiteX25" fmla="*/ 150807 w 229726"/>
                  <a:gd name="connsiteY25" fmla="*/ 36341 h 185968"/>
                  <a:gd name="connsiteX26" fmla="*/ 153664 w 229726"/>
                  <a:gd name="connsiteY26" fmla="*/ 44091 h 185968"/>
                  <a:gd name="connsiteX27" fmla="*/ 150807 w 229726"/>
                  <a:gd name="connsiteY27" fmla="*/ 51832 h 185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29726" h="185968">
                    <a:moveTo>
                      <a:pt x="228774" y="3265"/>
                    </a:moveTo>
                    <a:cubicBezTo>
                      <a:pt x="226861" y="1085"/>
                      <a:pt x="224601" y="0"/>
                      <a:pt x="221976" y="0"/>
                    </a:cubicBezTo>
                    <a:lnTo>
                      <a:pt x="9655" y="0"/>
                    </a:lnTo>
                    <a:cubicBezTo>
                      <a:pt x="7030" y="0"/>
                      <a:pt x="4770" y="1086"/>
                      <a:pt x="2856" y="3265"/>
                    </a:cubicBezTo>
                    <a:cubicBezTo>
                      <a:pt x="961" y="5446"/>
                      <a:pt x="0" y="8035"/>
                      <a:pt x="0" y="11025"/>
                    </a:cubicBezTo>
                    <a:lnTo>
                      <a:pt x="0" y="12217"/>
                    </a:lnTo>
                    <a:cubicBezTo>
                      <a:pt x="2963" y="11861"/>
                      <a:pt x="6451" y="11728"/>
                      <a:pt x="9548" y="11728"/>
                    </a:cubicBezTo>
                    <a:cubicBezTo>
                      <a:pt x="28715" y="11728"/>
                      <a:pt x="45034" y="19887"/>
                      <a:pt x="58791" y="33386"/>
                    </a:cubicBezTo>
                    <a:cubicBezTo>
                      <a:pt x="72716" y="47081"/>
                      <a:pt x="79898" y="64112"/>
                      <a:pt x="79898" y="83670"/>
                    </a:cubicBezTo>
                    <a:cubicBezTo>
                      <a:pt x="79898" y="99011"/>
                      <a:pt x="74380" y="116300"/>
                      <a:pt x="63702" y="135885"/>
                    </a:cubicBezTo>
                    <a:cubicBezTo>
                      <a:pt x="53630" y="154340"/>
                      <a:pt x="43468" y="169636"/>
                      <a:pt x="33075" y="181880"/>
                    </a:cubicBezTo>
                    <a:lnTo>
                      <a:pt x="28323" y="187380"/>
                    </a:lnTo>
                    <a:lnTo>
                      <a:pt x="221976" y="187380"/>
                    </a:lnTo>
                    <a:cubicBezTo>
                      <a:pt x="224601" y="187380"/>
                      <a:pt x="226861" y="186276"/>
                      <a:pt x="228774" y="184105"/>
                    </a:cubicBezTo>
                    <a:cubicBezTo>
                      <a:pt x="230678" y="181925"/>
                      <a:pt x="231631" y="179345"/>
                      <a:pt x="231631" y="176355"/>
                    </a:cubicBezTo>
                    <a:lnTo>
                      <a:pt x="231631" y="11025"/>
                    </a:lnTo>
                    <a:cubicBezTo>
                      <a:pt x="231631" y="8035"/>
                      <a:pt x="230678" y="5446"/>
                      <a:pt x="228774" y="3265"/>
                    </a:cubicBezTo>
                    <a:close/>
                    <a:moveTo>
                      <a:pt x="150807" y="51832"/>
                    </a:moveTo>
                    <a:cubicBezTo>
                      <a:pt x="148895" y="54012"/>
                      <a:pt x="146635" y="55116"/>
                      <a:pt x="144018" y="55116"/>
                    </a:cubicBezTo>
                    <a:lnTo>
                      <a:pt x="105409" y="55116"/>
                    </a:lnTo>
                    <a:cubicBezTo>
                      <a:pt x="102793" y="55116"/>
                      <a:pt x="100532" y="54012"/>
                      <a:pt x="98619" y="51832"/>
                    </a:cubicBezTo>
                    <a:cubicBezTo>
                      <a:pt x="96724" y="49652"/>
                      <a:pt x="95763" y="47080"/>
                      <a:pt x="95763" y="44091"/>
                    </a:cubicBezTo>
                    <a:cubicBezTo>
                      <a:pt x="95763" y="41110"/>
                      <a:pt x="96724" y="38521"/>
                      <a:pt x="98619" y="36341"/>
                    </a:cubicBezTo>
                    <a:cubicBezTo>
                      <a:pt x="100532" y="34160"/>
                      <a:pt x="102793" y="33066"/>
                      <a:pt x="105409" y="33066"/>
                    </a:cubicBezTo>
                    <a:lnTo>
                      <a:pt x="144018" y="33066"/>
                    </a:lnTo>
                    <a:cubicBezTo>
                      <a:pt x="146634" y="33066"/>
                      <a:pt x="148894" y="34160"/>
                      <a:pt x="150807" y="36341"/>
                    </a:cubicBezTo>
                    <a:cubicBezTo>
                      <a:pt x="152721" y="38521"/>
                      <a:pt x="153664" y="41110"/>
                      <a:pt x="153664" y="44091"/>
                    </a:cubicBezTo>
                    <a:cubicBezTo>
                      <a:pt x="153664" y="47081"/>
                      <a:pt x="152721" y="49652"/>
                      <a:pt x="150807" y="51832"/>
                    </a:cubicBezTo>
                    <a:close/>
                  </a:path>
                </a:pathLst>
              </a:custGeom>
              <a:solidFill>
                <a:srgbClr val="408147"/>
              </a:solidFill>
              <a:ln w="0" cap="flat">
                <a:noFill/>
                <a:prstDash val="solid"/>
                <a:miter/>
              </a:ln>
            </p:spPr>
            <p:txBody>
              <a:bodyPr rtlCol="0" anchor="ctr"/>
              <a:lstStyle/>
              <a:p>
                <a:endParaRPr lang="en-IN"/>
              </a:p>
            </p:txBody>
          </p:sp>
          <p:sp>
            <p:nvSpPr>
              <p:cNvPr id="69" name="Freeform: Shape 68">
                <a:extLst>
                  <a:ext uri="{FF2B5EF4-FFF2-40B4-BE49-F238E27FC236}">
                    <a16:creationId xmlns:a16="http://schemas.microsoft.com/office/drawing/2014/main" id="{0175B2FA-9B74-68BA-83C6-14BA2E6DBD48}"/>
                  </a:ext>
                </a:extLst>
              </p:cNvPr>
              <p:cNvSpPr/>
              <p:nvPr/>
            </p:nvSpPr>
            <p:spPr>
              <a:xfrm>
                <a:off x="4603895" y="2437281"/>
                <a:ext cx="246135" cy="60166"/>
              </a:xfrm>
              <a:custGeom>
                <a:avLst/>
                <a:gdLst>
                  <a:gd name="connsiteX0" fmla="*/ 250949 w 246135"/>
                  <a:gd name="connsiteY0" fmla="*/ 10304 h 60166"/>
                  <a:gd name="connsiteX1" fmla="*/ 250949 w 246135"/>
                  <a:gd name="connsiteY1" fmla="*/ 51530 h 60166"/>
                  <a:gd name="connsiteX2" fmla="*/ 248075 w 246135"/>
                  <a:gd name="connsiteY2" fmla="*/ 58773 h 60166"/>
                  <a:gd name="connsiteX3" fmla="*/ 241286 w 246135"/>
                  <a:gd name="connsiteY3" fmla="*/ 61834 h 60166"/>
                  <a:gd name="connsiteX4" fmla="*/ 9655 w 246135"/>
                  <a:gd name="connsiteY4" fmla="*/ 61834 h 60166"/>
                  <a:gd name="connsiteX5" fmla="*/ 2874 w 246135"/>
                  <a:gd name="connsiteY5" fmla="*/ 58773 h 60166"/>
                  <a:gd name="connsiteX6" fmla="*/ 0 w 246135"/>
                  <a:gd name="connsiteY6" fmla="*/ 51530 h 60166"/>
                  <a:gd name="connsiteX7" fmla="*/ 0 w 246135"/>
                  <a:gd name="connsiteY7" fmla="*/ 10304 h 60166"/>
                  <a:gd name="connsiteX8" fmla="*/ 2874 w 246135"/>
                  <a:gd name="connsiteY8" fmla="*/ 3052 h 60166"/>
                  <a:gd name="connsiteX9" fmla="*/ 9655 w 246135"/>
                  <a:gd name="connsiteY9" fmla="*/ 0 h 60166"/>
                  <a:gd name="connsiteX10" fmla="*/ 241286 w 246135"/>
                  <a:gd name="connsiteY10" fmla="*/ 0 h 60166"/>
                  <a:gd name="connsiteX11" fmla="*/ 248076 w 246135"/>
                  <a:gd name="connsiteY11" fmla="*/ 3052 h 60166"/>
                  <a:gd name="connsiteX12" fmla="*/ 250950 w 246135"/>
                  <a:gd name="connsiteY12" fmla="*/ 10304 h 60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135" h="60166">
                    <a:moveTo>
                      <a:pt x="250949" y="10304"/>
                    </a:moveTo>
                    <a:lnTo>
                      <a:pt x="250949" y="51530"/>
                    </a:lnTo>
                    <a:cubicBezTo>
                      <a:pt x="250949" y="54315"/>
                      <a:pt x="249988" y="56735"/>
                      <a:pt x="248075" y="58773"/>
                    </a:cubicBezTo>
                    <a:cubicBezTo>
                      <a:pt x="246162" y="60810"/>
                      <a:pt x="243902" y="61834"/>
                      <a:pt x="241286" y="61834"/>
                    </a:cubicBezTo>
                    <a:lnTo>
                      <a:pt x="9655" y="61834"/>
                    </a:lnTo>
                    <a:cubicBezTo>
                      <a:pt x="7048" y="61834"/>
                      <a:pt x="4779" y="60810"/>
                      <a:pt x="2874" y="58773"/>
                    </a:cubicBezTo>
                    <a:cubicBezTo>
                      <a:pt x="952" y="56735"/>
                      <a:pt x="0" y="54315"/>
                      <a:pt x="0" y="51530"/>
                    </a:cubicBezTo>
                    <a:lnTo>
                      <a:pt x="0" y="10304"/>
                    </a:lnTo>
                    <a:cubicBezTo>
                      <a:pt x="0" y="7510"/>
                      <a:pt x="952" y="5099"/>
                      <a:pt x="2874" y="3052"/>
                    </a:cubicBezTo>
                    <a:cubicBezTo>
                      <a:pt x="4778" y="1015"/>
                      <a:pt x="7048" y="0"/>
                      <a:pt x="9655" y="0"/>
                    </a:cubicBezTo>
                    <a:lnTo>
                      <a:pt x="241286" y="0"/>
                    </a:lnTo>
                    <a:cubicBezTo>
                      <a:pt x="243902" y="0"/>
                      <a:pt x="246162" y="1015"/>
                      <a:pt x="248076" y="3052"/>
                    </a:cubicBezTo>
                    <a:cubicBezTo>
                      <a:pt x="249989" y="5099"/>
                      <a:pt x="250950" y="7510"/>
                      <a:pt x="250950" y="10304"/>
                    </a:cubicBezTo>
                    <a:close/>
                  </a:path>
                </a:pathLst>
              </a:custGeom>
              <a:solidFill>
                <a:srgbClr val="F1B231"/>
              </a:solidFill>
              <a:ln w="0" cap="flat">
                <a:noFill/>
                <a:prstDash val="solid"/>
                <a:miter/>
              </a:ln>
            </p:spPr>
            <p:txBody>
              <a:bodyPr rtlCol="0" anchor="ctr"/>
              <a:lstStyle/>
              <a:p>
                <a:endParaRPr lang="en-IN"/>
              </a:p>
            </p:txBody>
          </p:sp>
          <p:sp>
            <p:nvSpPr>
              <p:cNvPr id="70" name="Freeform: Shape 69">
                <a:extLst>
                  <a:ext uri="{FF2B5EF4-FFF2-40B4-BE49-F238E27FC236}">
                    <a16:creationId xmlns:a16="http://schemas.microsoft.com/office/drawing/2014/main" id="{A12EE1B8-07D2-A1E6-546B-D00FF157C6BF}"/>
                  </a:ext>
                </a:extLst>
              </p:cNvPr>
              <p:cNvSpPr/>
              <p:nvPr/>
            </p:nvSpPr>
            <p:spPr>
              <a:xfrm>
                <a:off x="4559582" y="2549622"/>
                <a:ext cx="109393" cy="153151"/>
              </a:xfrm>
              <a:custGeom>
                <a:avLst/>
                <a:gdLst>
                  <a:gd name="connsiteX0" fmla="*/ 96342 w 109393"/>
                  <a:gd name="connsiteY0" fmla="*/ 16079 h 153150"/>
                  <a:gd name="connsiteX1" fmla="*/ 56468 w 109393"/>
                  <a:gd name="connsiteY1" fmla="*/ 0 h 153150"/>
                  <a:gd name="connsiteX2" fmla="*/ 16586 w 109393"/>
                  <a:gd name="connsiteY2" fmla="*/ 16079 h 153150"/>
                  <a:gd name="connsiteX3" fmla="*/ 0 w 109393"/>
                  <a:gd name="connsiteY3" fmla="*/ 54884 h 153150"/>
                  <a:gd name="connsiteX4" fmla="*/ 6175 w 109393"/>
                  <a:gd name="connsiteY4" fmla="*/ 81455 h 153150"/>
                  <a:gd name="connsiteX5" fmla="*/ 19763 w 109393"/>
                  <a:gd name="connsiteY5" fmla="*/ 108381 h 153150"/>
                  <a:gd name="connsiteX6" fmla="*/ 36883 w 109393"/>
                  <a:gd name="connsiteY6" fmla="*/ 132851 h 153150"/>
                  <a:gd name="connsiteX7" fmla="*/ 50293 w 109393"/>
                  <a:gd name="connsiteY7" fmla="*/ 149802 h 153150"/>
                  <a:gd name="connsiteX8" fmla="*/ 56468 w 109393"/>
                  <a:gd name="connsiteY8" fmla="*/ 156619 h 153150"/>
                  <a:gd name="connsiteX9" fmla="*/ 70581 w 109393"/>
                  <a:gd name="connsiteY9" fmla="*/ 140539 h 153150"/>
                  <a:gd name="connsiteX10" fmla="*/ 98815 w 109393"/>
                  <a:gd name="connsiteY10" fmla="*/ 98593 h 153150"/>
                  <a:gd name="connsiteX11" fmla="*/ 112927 w 109393"/>
                  <a:gd name="connsiteY11" fmla="*/ 54884 h 153150"/>
                  <a:gd name="connsiteX12" fmla="*/ 96341 w 109393"/>
                  <a:gd name="connsiteY12" fmla="*/ 16079 h 153150"/>
                  <a:gd name="connsiteX13" fmla="*/ 69833 w 109393"/>
                  <a:gd name="connsiteY13" fmla="*/ 71418 h 153150"/>
                  <a:gd name="connsiteX14" fmla="*/ 56468 w 109393"/>
                  <a:gd name="connsiteY14" fmla="*/ 77264 h 153150"/>
                  <a:gd name="connsiteX15" fmla="*/ 42925 w 109393"/>
                  <a:gd name="connsiteY15" fmla="*/ 71586 h 153150"/>
                  <a:gd name="connsiteX16" fmla="*/ 37648 w 109393"/>
                  <a:gd name="connsiteY16" fmla="*/ 57420 h 153150"/>
                  <a:gd name="connsiteX17" fmla="*/ 43094 w 109393"/>
                  <a:gd name="connsiteY17" fmla="*/ 43423 h 153150"/>
                  <a:gd name="connsiteX18" fmla="*/ 56468 w 109393"/>
                  <a:gd name="connsiteY18" fmla="*/ 37577 h 153150"/>
                  <a:gd name="connsiteX19" fmla="*/ 69833 w 109393"/>
                  <a:gd name="connsiteY19" fmla="*/ 43423 h 153150"/>
                  <a:gd name="connsiteX20" fmla="*/ 75288 w 109393"/>
                  <a:gd name="connsiteY20" fmla="*/ 57420 h 153150"/>
                  <a:gd name="connsiteX21" fmla="*/ 69833 w 109393"/>
                  <a:gd name="connsiteY21" fmla="*/ 71417 h 153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9393" h="153150">
                    <a:moveTo>
                      <a:pt x="96342" y="16079"/>
                    </a:moveTo>
                    <a:cubicBezTo>
                      <a:pt x="85281" y="5356"/>
                      <a:pt x="71996" y="0"/>
                      <a:pt x="56468" y="0"/>
                    </a:cubicBezTo>
                    <a:cubicBezTo>
                      <a:pt x="40940" y="0"/>
                      <a:pt x="27647" y="5356"/>
                      <a:pt x="16586" y="16079"/>
                    </a:cubicBezTo>
                    <a:cubicBezTo>
                      <a:pt x="5535" y="26801"/>
                      <a:pt x="0" y="39731"/>
                      <a:pt x="0" y="54884"/>
                    </a:cubicBezTo>
                    <a:cubicBezTo>
                      <a:pt x="0" y="62581"/>
                      <a:pt x="2064" y="71426"/>
                      <a:pt x="6175" y="81455"/>
                    </a:cubicBezTo>
                    <a:cubicBezTo>
                      <a:pt x="10295" y="91474"/>
                      <a:pt x="14824" y="100453"/>
                      <a:pt x="19763" y="108381"/>
                    </a:cubicBezTo>
                    <a:cubicBezTo>
                      <a:pt x="24710" y="116301"/>
                      <a:pt x="30414" y="124460"/>
                      <a:pt x="36883" y="132851"/>
                    </a:cubicBezTo>
                    <a:cubicBezTo>
                      <a:pt x="43352" y="141234"/>
                      <a:pt x="47819" y="146892"/>
                      <a:pt x="50293" y="149802"/>
                    </a:cubicBezTo>
                    <a:cubicBezTo>
                      <a:pt x="52758" y="152712"/>
                      <a:pt x="54822" y="154981"/>
                      <a:pt x="56468" y="156619"/>
                    </a:cubicBezTo>
                    <a:lnTo>
                      <a:pt x="70581" y="140539"/>
                    </a:lnTo>
                    <a:cubicBezTo>
                      <a:pt x="79995" y="129586"/>
                      <a:pt x="89401" y="115598"/>
                      <a:pt x="98815" y="98593"/>
                    </a:cubicBezTo>
                    <a:cubicBezTo>
                      <a:pt x="108220" y="81570"/>
                      <a:pt x="112927" y="67004"/>
                      <a:pt x="112927" y="54884"/>
                    </a:cubicBezTo>
                    <a:cubicBezTo>
                      <a:pt x="112927" y="39731"/>
                      <a:pt x="107401" y="26801"/>
                      <a:pt x="96341" y="16079"/>
                    </a:cubicBezTo>
                    <a:close/>
                    <a:moveTo>
                      <a:pt x="69833" y="71418"/>
                    </a:moveTo>
                    <a:cubicBezTo>
                      <a:pt x="66203" y="75306"/>
                      <a:pt x="61745" y="77264"/>
                      <a:pt x="56468" y="77264"/>
                    </a:cubicBezTo>
                    <a:cubicBezTo>
                      <a:pt x="51182" y="77264"/>
                      <a:pt x="46672" y="75368"/>
                      <a:pt x="42925" y="71586"/>
                    </a:cubicBezTo>
                    <a:cubicBezTo>
                      <a:pt x="39410" y="67573"/>
                      <a:pt x="37648" y="62848"/>
                      <a:pt x="37648" y="57420"/>
                    </a:cubicBezTo>
                    <a:cubicBezTo>
                      <a:pt x="37648" y="51983"/>
                      <a:pt x="39464" y="47320"/>
                      <a:pt x="43094" y="43423"/>
                    </a:cubicBezTo>
                    <a:cubicBezTo>
                      <a:pt x="46725" y="39525"/>
                      <a:pt x="51183" y="37577"/>
                      <a:pt x="56468" y="37577"/>
                    </a:cubicBezTo>
                    <a:cubicBezTo>
                      <a:pt x="61745" y="37577"/>
                      <a:pt x="66203" y="39526"/>
                      <a:pt x="69833" y="43423"/>
                    </a:cubicBezTo>
                    <a:cubicBezTo>
                      <a:pt x="73473" y="47320"/>
                      <a:pt x="75288" y="51983"/>
                      <a:pt x="75288" y="57420"/>
                    </a:cubicBezTo>
                    <a:cubicBezTo>
                      <a:pt x="75288" y="62848"/>
                      <a:pt x="73473" y="67519"/>
                      <a:pt x="69833" y="71417"/>
                    </a:cubicBezTo>
                    <a:close/>
                  </a:path>
                </a:pathLst>
              </a:custGeom>
              <a:solidFill>
                <a:srgbClr val="2CAEE4"/>
              </a:solidFill>
              <a:ln w="0" cap="flat">
                <a:noFill/>
                <a:prstDash val="solid"/>
                <a:miter/>
              </a:ln>
            </p:spPr>
            <p:txBody>
              <a:bodyPr rtlCol="0" anchor="ctr"/>
              <a:lstStyle/>
              <a:p>
                <a:endParaRPr lang="en-IN"/>
              </a:p>
            </p:txBody>
          </p:sp>
        </p:grpSp>
        <p:cxnSp>
          <p:nvCxnSpPr>
            <p:cNvPr id="36" name="Straight Connector 35">
              <a:extLst>
                <a:ext uri="{FF2B5EF4-FFF2-40B4-BE49-F238E27FC236}">
                  <a16:creationId xmlns:a16="http://schemas.microsoft.com/office/drawing/2014/main" id="{17A2CFDA-1EF7-AD05-CD67-2FAA3D748E2A}"/>
                </a:ext>
              </a:extLst>
            </p:cNvPr>
            <p:cNvCxnSpPr>
              <a:cxnSpLocks/>
            </p:cNvCxnSpPr>
            <p:nvPr/>
          </p:nvCxnSpPr>
          <p:spPr>
            <a:xfrm>
              <a:off x="6066257" y="875286"/>
              <a:ext cx="5172325" cy="0"/>
            </a:xfrm>
            <a:prstGeom prst="line">
              <a:avLst/>
            </a:prstGeom>
            <a:ln>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7E307018-C44F-F13D-5E79-F49734B98B35}"/>
                </a:ext>
              </a:extLst>
            </p:cNvPr>
            <p:cNvCxnSpPr>
              <a:cxnSpLocks/>
            </p:cNvCxnSpPr>
            <p:nvPr/>
          </p:nvCxnSpPr>
          <p:spPr>
            <a:xfrm>
              <a:off x="11238582" y="882103"/>
              <a:ext cx="0" cy="327428"/>
            </a:xfrm>
            <a:prstGeom prst="straightConnector1">
              <a:avLst/>
            </a:prstGeom>
            <a:ln>
              <a:solidFill>
                <a:schemeClr val="accent1">
                  <a:lumMod val="50000"/>
                </a:schemeClr>
              </a:solidFill>
              <a:prstDash val="dash"/>
              <a:tailEnd type="stealth"/>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2832D671-8CB1-2953-C538-E2E12E9FA9BC}"/>
                </a:ext>
              </a:extLst>
            </p:cNvPr>
            <p:cNvCxnSpPr>
              <a:cxnSpLocks/>
            </p:cNvCxnSpPr>
            <p:nvPr/>
          </p:nvCxnSpPr>
          <p:spPr>
            <a:xfrm>
              <a:off x="6066257" y="871000"/>
              <a:ext cx="0" cy="338531"/>
            </a:xfrm>
            <a:prstGeom prst="straightConnector1">
              <a:avLst/>
            </a:prstGeom>
            <a:ln>
              <a:solidFill>
                <a:schemeClr val="accent1">
                  <a:lumMod val="50000"/>
                </a:schemeClr>
              </a:solidFill>
              <a:prstDash val="dash"/>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EC5C6E0-4940-8B60-3114-42A8174B5B4F}"/>
                </a:ext>
              </a:extLst>
            </p:cNvPr>
            <p:cNvCxnSpPr>
              <a:cxnSpLocks/>
            </p:cNvCxnSpPr>
            <p:nvPr/>
          </p:nvCxnSpPr>
          <p:spPr>
            <a:xfrm>
              <a:off x="6074654" y="3812388"/>
              <a:ext cx="4947639" cy="0"/>
            </a:xfrm>
            <a:prstGeom prst="line">
              <a:avLst/>
            </a:prstGeom>
            <a:ln>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7371E650-548B-4F8E-1324-23F0AC7D23DD}"/>
                </a:ext>
              </a:extLst>
            </p:cNvPr>
            <p:cNvCxnSpPr>
              <a:cxnSpLocks/>
            </p:cNvCxnSpPr>
            <p:nvPr/>
          </p:nvCxnSpPr>
          <p:spPr>
            <a:xfrm>
              <a:off x="6074654" y="3810373"/>
              <a:ext cx="0" cy="127073"/>
            </a:xfrm>
            <a:prstGeom prst="straightConnector1">
              <a:avLst/>
            </a:prstGeom>
            <a:ln>
              <a:solidFill>
                <a:schemeClr val="accent1">
                  <a:lumMod val="50000"/>
                </a:schemeClr>
              </a:solidFill>
              <a:prstDash val="dash"/>
              <a:tailEnd type="stealth"/>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F9FD502D-01D5-1AD4-AE0F-A175E20D489B}"/>
                </a:ext>
              </a:extLst>
            </p:cNvPr>
            <p:cNvCxnSpPr>
              <a:cxnSpLocks/>
            </p:cNvCxnSpPr>
            <p:nvPr/>
          </p:nvCxnSpPr>
          <p:spPr>
            <a:xfrm>
              <a:off x="8667105" y="1004599"/>
              <a:ext cx="0" cy="204932"/>
            </a:xfrm>
            <a:prstGeom prst="straightConnector1">
              <a:avLst/>
            </a:prstGeom>
            <a:ln>
              <a:solidFill>
                <a:schemeClr val="accent1">
                  <a:lumMod val="50000"/>
                </a:schemeClr>
              </a:solidFill>
              <a:prstDash val="dash"/>
              <a:tailEnd type="stealth"/>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0B46C5CE-B575-66B7-7550-807E1F49FA1D}"/>
                </a:ext>
              </a:extLst>
            </p:cNvPr>
            <p:cNvCxnSpPr>
              <a:cxnSpLocks/>
            </p:cNvCxnSpPr>
            <p:nvPr/>
          </p:nvCxnSpPr>
          <p:spPr>
            <a:xfrm>
              <a:off x="8667105" y="1410949"/>
              <a:ext cx="0" cy="204932"/>
            </a:xfrm>
            <a:prstGeom prst="straightConnector1">
              <a:avLst/>
            </a:prstGeom>
            <a:ln>
              <a:solidFill>
                <a:schemeClr val="accent1">
                  <a:lumMod val="50000"/>
                </a:schemeClr>
              </a:solidFill>
              <a:prstDash val="dash"/>
              <a:tailEnd type="stealth"/>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FC0A1485-3C13-99B3-BC56-985FB8E5814A}"/>
                </a:ext>
              </a:extLst>
            </p:cNvPr>
            <p:cNvCxnSpPr>
              <a:cxnSpLocks/>
            </p:cNvCxnSpPr>
            <p:nvPr/>
          </p:nvCxnSpPr>
          <p:spPr>
            <a:xfrm>
              <a:off x="11252671" y="1429999"/>
              <a:ext cx="0" cy="204932"/>
            </a:xfrm>
            <a:prstGeom prst="straightConnector1">
              <a:avLst/>
            </a:prstGeom>
            <a:ln>
              <a:solidFill>
                <a:schemeClr val="accent1">
                  <a:lumMod val="50000"/>
                </a:schemeClr>
              </a:solidFill>
              <a:prstDash val="dash"/>
              <a:tailEnd type="stealth"/>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1BB4164C-9EFF-5666-707D-544B3288148D}"/>
                </a:ext>
              </a:extLst>
            </p:cNvPr>
            <p:cNvCxnSpPr>
              <a:cxnSpLocks/>
            </p:cNvCxnSpPr>
            <p:nvPr/>
          </p:nvCxnSpPr>
          <p:spPr>
            <a:xfrm>
              <a:off x="6075783" y="1429999"/>
              <a:ext cx="0" cy="204932"/>
            </a:xfrm>
            <a:prstGeom prst="straightConnector1">
              <a:avLst/>
            </a:prstGeom>
            <a:ln>
              <a:solidFill>
                <a:schemeClr val="accent1">
                  <a:lumMod val="50000"/>
                </a:schemeClr>
              </a:solidFill>
              <a:prstDash val="dash"/>
              <a:tailEnd type="stealth"/>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1C382A26-CF0B-2AE6-A11B-AA3F9201C241}"/>
                </a:ext>
              </a:extLst>
            </p:cNvPr>
            <p:cNvCxnSpPr>
              <a:cxnSpLocks/>
            </p:cNvCxnSpPr>
            <p:nvPr/>
          </p:nvCxnSpPr>
          <p:spPr>
            <a:xfrm>
              <a:off x="8667105" y="2354805"/>
              <a:ext cx="0" cy="204932"/>
            </a:xfrm>
            <a:prstGeom prst="straightConnector1">
              <a:avLst/>
            </a:prstGeom>
            <a:ln>
              <a:solidFill>
                <a:schemeClr val="accent1">
                  <a:lumMod val="50000"/>
                </a:schemeClr>
              </a:solidFill>
              <a:prstDash val="dash"/>
              <a:tailEnd type="stealth"/>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AAA1888C-3FA6-9B2E-62BD-35ADA431F81F}"/>
                </a:ext>
              </a:extLst>
            </p:cNvPr>
            <p:cNvCxnSpPr>
              <a:cxnSpLocks/>
            </p:cNvCxnSpPr>
            <p:nvPr/>
          </p:nvCxnSpPr>
          <p:spPr>
            <a:xfrm>
              <a:off x="8667105" y="2792674"/>
              <a:ext cx="0" cy="204932"/>
            </a:xfrm>
            <a:prstGeom prst="straightConnector1">
              <a:avLst/>
            </a:prstGeom>
            <a:ln>
              <a:solidFill>
                <a:schemeClr val="accent1">
                  <a:lumMod val="50000"/>
                </a:schemeClr>
              </a:solidFill>
              <a:prstDash val="dash"/>
              <a:tailEnd type="stealth"/>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0339396C-57B0-5F07-8AE2-389EB397C407}"/>
                </a:ext>
              </a:extLst>
            </p:cNvPr>
            <p:cNvCxnSpPr>
              <a:cxnSpLocks/>
            </p:cNvCxnSpPr>
            <p:nvPr/>
          </p:nvCxnSpPr>
          <p:spPr>
            <a:xfrm>
              <a:off x="8667105" y="3205171"/>
              <a:ext cx="0" cy="204932"/>
            </a:xfrm>
            <a:prstGeom prst="straightConnector1">
              <a:avLst/>
            </a:prstGeom>
            <a:ln>
              <a:solidFill>
                <a:schemeClr val="accent1">
                  <a:lumMod val="50000"/>
                </a:schemeClr>
              </a:solidFill>
              <a:prstDash val="dash"/>
              <a:tailEnd type="stealth"/>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8259B082-66B4-3F4F-8A63-998A77123E90}"/>
                </a:ext>
              </a:extLst>
            </p:cNvPr>
            <p:cNvCxnSpPr>
              <a:cxnSpLocks/>
            </p:cNvCxnSpPr>
            <p:nvPr/>
          </p:nvCxnSpPr>
          <p:spPr>
            <a:xfrm>
              <a:off x="8661613" y="4563138"/>
              <a:ext cx="0" cy="187052"/>
            </a:xfrm>
            <a:prstGeom prst="straightConnector1">
              <a:avLst/>
            </a:prstGeom>
            <a:ln>
              <a:solidFill>
                <a:schemeClr val="accent1">
                  <a:lumMod val="50000"/>
                </a:schemeClr>
              </a:solidFill>
              <a:prstDash val="dash"/>
              <a:tailEnd type="stealth"/>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32094275-583C-51DA-A7BF-E007F6DEC598}"/>
                </a:ext>
              </a:extLst>
            </p:cNvPr>
            <p:cNvCxnSpPr>
              <a:cxnSpLocks/>
            </p:cNvCxnSpPr>
            <p:nvPr/>
          </p:nvCxnSpPr>
          <p:spPr>
            <a:xfrm>
              <a:off x="8661613" y="5066415"/>
              <a:ext cx="0" cy="204932"/>
            </a:xfrm>
            <a:prstGeom prst="straightConnector1">
              <a:avLst/>
            </a:prstGeom>
            <a:ln>
              <a:solidFill>
                <a:schemeClr val="accent1">
                  <a:lumMod val="50000"/>
                </a:schemeClr>
              </a:solidFill>
              <a:prstDash val="dash"/>
              <a:tailEnd type="stealth"/>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296A5ACA-B609-F857-5FFF-3BD3DFF950A8}"/>
                </a:ext>
              </a:extLst>
            </p:cNvPr>
            <p:cNvCxnSpPr>
              <a:cxnSpLocks/>
            </p:cNvCxnSpPr>
            <p:nvPr/>
          </p:nvCxnSpPr>
          <p:spPr>
            <a:xfrm>
              <a:off x="8661613" y="5447236"/>
              <a:ext cx="0" cy="204932"/>
            </a:xfrm>
            <a:prstGeom prst="straightConnector1">
              <a:avLst/>
            </a:prstGeom>
            <a:ln>
              <a:solidFill>
                <a:schemeClr val="accent1">
                  <a:lumMod val="50000"/>
                </a:schemeClr>
              </a:solidFill>
              <a:prstDash val="dash"/>
              <a:tailEnd type="stealth"/>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754131F2-F724-9A51-025C-4320C64EEFEB}"/>
                </a:ext>
              </a:extLst>
            </p:cNvPr>
            <p:cNvCxnSpPr>
              <a:cxnSpLocks/>
            </p:cNvCxnSpPr>
            <p:nvPr/>
          </p:nvCxnSpPr>
          <p:spPr>
            <a:xfrm>
              <a:off x="8661613" y="5844700"/>
              <a:ext cx="0" cy="204932"/>
            </a:xfrm>
            <a:prstGeom prst="straightConnector1">
              <a:avLst/>
            </a:prstGeom>
            <a:ln>
              <a:solidFill>
                <a:schemeClr val="accent1">
                  <a:lumMod val="50000"/>
                </a:schemeClr>
              </a:solidFill>
              <a:prstDash val="dash"/>
              <a:tailEnd type="stealth"/>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55A16357-E604-6C56-26CC-72AABE216F04}"/>
                </a:ext>
              </a:extLst>
            </p:cNvPr>
            <p:cNvCxnSpPr>
              <a:cxnSpLocks/>
            </p:cNvCxnSpPr>
            <p:nvPr/>
          </p:nvCxnSpPr>
          <p:spPr>
            <a:xfrm>
              <a:off x="8667105" y="1842492"/>
              <a:ext cx="0" cy="204932"/>
            </a:xfrm>
            <a:prstGeom prst="straightConnector1">
              <a:avLst/>
            </a:prstGeom>
            <a:ln>
              <a:solidFill>
                <a:schemeClr val="accent1">
                  <a:lumMod val="50000"/>
                </a:schemeClr>
              </a:solidFill>
              <a:prstDash val="dash"/>
              <a:tailEnd type="stealth"/>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5566E39D-3009-34BE-EC65-BED87A06D954}"/>
                </a:ext>
              </a:extLst>
            </p:cNvPr>
            <p:cNvCxnSpPr>
              <a:cxnSpLocks/>
            </p:cNvCxnSpPr>
            <p:nvPr/>
          </p:nvCxnSpPr>
          <p:spPr>
            <a:xfrm>
              <a:off x="6074654" y="4233951"/>
              <a:ext cx="4953845" cy="0"/>
            </a:xfrm>
            <a:prstGeom prst="line">
              <a:avLst/>
            </a:prstGeom>
            <a:ln>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C7C76DA6-6FE7-1CCD-C830-44AF74FCF07C}"/>
                </a:ext>
              </a:extLst>
            </p:cNvPr>
            <p:cNvCxnSpPr>
              <a:cxnSpLocks/>
            </p:cNvCxnSpPr>
            <p:nvPr/>
          </p:nvCxnSpPr>
          <p:spPr>
            <a:xfrm>
              <a:off x="6055604" y="4158703"/>
              <a:ext cx="0" cy="77480"/>
            </a:xfrm>
            <a:prstGeom prst="line">
              <a:avLst/>
            </a:prstGeom>
            <a:ln>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80EBB0CF-57CC-0DCA-CD24-B59DE6296817}"/>
                </a:ext>
              </a:extLst>
            </p:cNvPr>
            <p:cNvCxnSpPr>
              <a:cxnSpLocks/>
            </p:cNvCxnSpPr>
            <p:nvPr/>
          </p:nvCxnSpPr>
          <p:spPr>
            <a:xfrm>
              <a:off x="6852858" y="4158703"/>
              <a:ext cx="0" cy="77480"/>
            </a:xfrm>
            <a:prstGeom prst="line">
              <a:avLst/>
            </a:prstGeom>
            <a:ln>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00B22F4-1F4F-D85A-7C3B-A31B76CFF9C3}"/>
                </a:ext>
              </a:extLst>
            </p:cNvPr>
            <p:cNvCxnSpPr>
              <a:cxnSpLocks/>
            </p:cNvCxnSpPr>
            <p:nvPr/>
          </p:nvCxnSpPr>
          <p:spPr>
            <a:xfrm>
              <a:off x="7703850" y="4158703"/>
              <a:ext cx="0" cy="77480"/>
            </a:xfrm>
            <a:prstGeom prst="line">
              <a:avLst/>
            </a:prstGeom>
            <a:ln>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9F9589AA-8B3F-024D-CE90-6CCB5013EC71}"/>
                </a:ext>
              </a:extLst>
            </p:cNvPr>
            <p:cNvCxnSpPr>
              <a:cxnSpLocks/>
            </p:cNvCxnSpPr>
            <p:nvPr/>
          </p:nvCxnSpPr>
          <p:spPr>
            <a:xfrm>
              <a:off x="9938322" y="4158703"/>
              <a:ext cx="0" cy="77480"/>
            </a:xfrm>
            <a:prstGeom prst="line">
              <a:avLst/>
            </a:prstGeom>
            <a:ln>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E18650E-D165-C753-073F-3654DDCBF691}"/>
                </a:ext>
              </a:extLst>
            </p:cNvPr>
            <p:cNvCxnSpPr>
              <a:cxnSpLocks/>
            </p:cNvCxnSpPr>
            <p:nvPr/>
          </p:nvCxnSpPr>
          <p:spPr>
            <a:xfrm>
              <a:off x="11028499" y="4158703"/>
              <a:ext cx="0" cy="77480"/>
            </a:xfrm>
            <a:prstGeom prst="line">
              <a:avLst/>
            </a:prstGeom>
            <a:ln>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3957DA48-C946-9772-94AC-883350692F3D}"/>
                </a:ext>
              </a:extLst>
            </p:cNvPr>
            <p:cNvCxnSpPr>
              <a:cxnSpLocks/>
            </p:cNvCxnSpPr>
            <p:nvPr/>
          </p:nvCxnSpPr>
          <p:spPr>
            <a:xfrm>
              <a:off x="6852858" y="3810373"/>
              <a:ext cx="0" cy="127073"/>
            </a:xfrm>
            <a:prstGeom prst="straightConnector1">
              <a:avLst/>
            </a:prstGeom>
            <a:ln>
              <a:solidFill>
                <a:schemeClr val="accent1">
                  <a:lumMod val="50000"/>
                </a:schemeClr>
              </a:solidFill>
              <a:prstDash val="dash"/>
              <a:tailEnd type="stealth"/>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2A1DEC69-A82E-0C0B-9044-A37F12038175}"/>
                </a:ext>
              </a:extLst>
            </p:cNvPr>
            <p:cNvCxnSpPr>
              <a:cxnSpLocks/>
            </p:cNvCxnSpPr>
            <p:nvPr/>
          </p:nvCxnSpPr>
          <p:spPr>
            <a:xfrm>
              <a:off x="7703787" y="3810373"/>
              <a:ext cx="0" cy="127073"/>
            </a:xfrm>
            <a:prstGeom prst="straightConnector1">
              <a:avLst/>
            </a:prstGeom>
            <a:ln>
              <a:solidFill>
                <a:schemeClr val="accent1">
                  <a:lumMod val="50000"/>
                </a:schemeClr>
              </a:solidFill>
              <a:prstDash val="dash"/>
              <a:tailEnd type="stealth"/>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4CC0471C-1083-5636-F411-148A47738B8B}"/>
                </a:ext>
              </a:extLst>
            </p:cNvPr>
            <p:cNvCxnSpPr>
              <a:cxnSpLocks/>
            </p:cNvCxnSpPr>
            <p:nvPr/>
          </p:nvCxnSpPr>
          <p:spPr>
            <a:xfrm>
              <a:off x="8667137" y="3810373"/>
              <a:ext cx="0" cy="127073"/>
            </a:xfrm>
            <a:prstGeom prst="straightConnector1">
              <a:avLst/>
            </a:prstGeom>
            <a:ln>
              <a:solidFill>
                <a:schemeClr val="accent1">
                  <a:lumMod val="50000"/>
                </a:schemeClr>
              </a:solidFill>
              <a:prstDash val="dash"/>
              <a:tailEnd type="stealth"/>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8E9B6267-B217-3B3D-0737-977CF1B58000}"/>
                </a:ext>
              </a:extLst>
            </p:cNvPr>
            <p:cNvCxnSpPr>
              <a:cxnSpLocks/>
            </p:cNvCxnSpPr>
            <p:nvPr/>
          </p:nvCxnSpPr>
          <p:spPr>
            <a:xfrm>
              <a:off x="9924033" y="3810373"/>
              <a:ext cx="0" cy="127073"/>
            </a:xfrm>
            <a:prstGeom prst="straightConnector1">
              <a:avLst/>
            </a:prstGeom>
            <a:ln>
              <a:solidFill>
                <a:schemeClr val="accent1">
                  <a:lumMod val="50000"/>
                </a:schemeClr>
              </a:solidFill>
              <a:prstDash val="dash"/>
              <a:tailEnd type="stealth"/>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CF9F2AD4-8520-5A97-E641-448C502ADC51}"/>
                </a:ext>
              </a:extLst>
            </p:cNvPr>
            <p:cNvCxnSpPr>
              <a:cxnSpLocks/>
            </p:cNvCxnSpPr>
            <p:nvPr/>
          </p:nvCxnSpPr>
          <p:spPr>
            <a:xfrm>
              <a:off x="11022293" y="3810373"/>
              <a:ext cx="0" cy="127073"/>
            </a:xfrm>
            <a:prstGeom prst="straightConnector1">
              <a:avLst/>
            </a:prstGeom>
            <a:ln>
              <a:solidFill>
                <a:schemeClr val="accent1">
                  <a:lumMod val="50000"/>
                </a:schemeClr>
              </a:solidFill>
              <a:prstDash val="dash"/>
              <a:tailEnd type="stealth"/>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9BCCACBC-03CF-2A8F-1276-4B1BFC1A7F49}"/>
                </a:ext>
              </a:extLst>
            </p:cNvPr>
            <p:cNvCxnSpPr>
              <a:cxnSpLocks/>
            </p:cNvCxnSpPr>
            <p:nvPr/>
          </p:nvCxnSpPr>
          <p:spPr>
            <a:xfrm>
              <a:off x="8661613" y="4233951"/>
              <a:ext cx="0" cy="187052"/>
            </a:xfrm>
            <a:prstGeom prst="straightConnector1">
              <a:avLst/>
            </a:prstGeom>
            <a:ln>
              <a:solidFill>
                <a:schemeClr val="accent1">
                  <a:lumMod val="50000"/>
                </a:schemeClr>
              </a:solidFill>
              <a:prstDash val="dash"/>
              <a:tailEnd type="stealth"/>
            </a:ln>
          </p:spPr>
          <p:style>
            <a:lnRef idx="1">
              <a:schemeClr val="accent1"/>
            </a:lnRef>
            <a:fillRef idx="0">
              <a:schemeClr val="accent1"/>
            </a:fillRef>
            <a:effectRef idx="0">
              <a:schemeClr val="accent1"/>
            </a:effectRef>
            <a:fontRef idx="minor">
              <a:schemeClr val="tx1"/>
            </a:fontRef>
          </p:style>
        </p:cxnSp>
        <p:pic>
          <p:nvPicPr>
            <p:cNvPr id="65" name="Picture 64">
              <a:extLst>
                <a:ext uri="{FF2B5EF4-FFF2-40B4-BE49-F238E27FC236}">
                  <a16:creationId xmlns:a16="http://schemas.microsoft.com/office/drawing/2014/main" id="{5BF1C126-58B9-3053-6052-7962D0D308E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85473" y="5392671"/>
              <a:ext cx="1115602" cy="780142"/>
            </a:xfrm>
            <a:prstGeom prst="rect">
              <a:avLst/>
            </a:prstGeom>
          </p:spPr>
        </p:pic>
        <p:sp>
          <p:nvSpPr>
            <p:cNvPr id="66" name="Rectangle: Rounded Corners 65">
              <a:extLst>
                <a:ext uri="{FF2B5EF4-FFF2-40B4-BE49-F238E27FC236}">
                  <a16:creationId xmlns:a16="http://schemas.microsoft.com/office/drawing/2014/main" id="{46C28711-B530-57EE-80B0-062472DE8DAC}"/>
                </a:ext>
              </a:extLst>
            </p:cNvPr>
            <p:cNvSpPr/>
            <p:nvPr/>
          </p:nvSpPr>
          <p:spPr>
            <a:xfrm>
              <a:off x="7494073" y="761951"/>
              <a:ext cx="2338662" cy="240304"/>
            </a:xfrm>
            <a:prstGeom prst="roundRect">
              <a:avLst/>
            </a:prstGeom>
            <a:solidFill>
              <a:srgbClr val="0C6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7" name="Text Placeholder 17">
              <a:extLst>
                <a:ext uri="{FF2B5EF4-FFF2-40B4-BE49-F238E27FC236}">
                  <a16:creationId xmlns:a16="http://schemas.microsoft.com/office/drawing/2014/main" id="{D1371B28-6B4F-EC0C-3B2D-D959F7966C2C}"/>
                </a:ext>
              </a:extLst>
            </p:cNvPr>
            <p:cNvSpPr txBox="1">
              <a:spLocks/>
            </p:cNvSpPr>
            <p:nvPr/>
          </p:nvSpPr>
          <p:spPr>
            <a:xfrm>
              <a:off x="7469198" y="733376"/>
              <a:ext cx="2338662" cy="314905"/>
            </a:xfrm>
            <a:prstGeom prst="rect">
              <a:avLst/>
            </a:prstGeom>
          </p:spPr>
          <p:txBody>
            <a:bodyPr vert="horz" lIns="91440" tIns="45720" rIns="91440" bIns="45720" rtlCol="0">
              <a:noAutofit/>
            </a:bodyPr>
            <a:lstStyle>
              <a:lvl1pPr marL="0" indent="0" algn="ctr" defTabSz="914411" rtl="0" eaLnBrk="1" latinLnBrk="0" hangingPunct="1">
                <a:lnSpc>
                  <a:spcPct val="100000"/>
                </a:lnSpc>
                <a:spcBef>
                  <a:spcPts val="0"/>
                </a:spcBef>
                <a:buFont typeface="Arial" panose="020B0604020202020204" pitchFamily="34" charset="0"/>
                <a:buNone/>
                <a:defRPr sz="1801" b="1" kern="1200">
                  <a:solidFill>
                    <a:schemeClr val="tx1"/>
                  </a:solidFill>
                  <a:latin typeface="+mj-lt"/>
                  <a:ea typeface="+mn-ea"/>
                  <a:cs typeface="+mn-cs"/>
                </a:defRPr>
              </a:lvl1pPr>
              <a:lvl2pPr marL="457206" indent="0" algn="l" defTabSz="914411" rtl="0" eaLnBrk="1" latinLnBrk="0" hangingPunct="1">
                <a:lnSpc>
                  <a:spcPct val="90000"/>
                </a:lnSpc>
                <a:spcBef>
                  <a:spcPts val="500"/>
                </a:spcBef>
                <a:buFont typeface="Arial" panose="020B0604020202020204" pitchFamily="34" charset="0"/>
                <a:buNone/>
                <a:defRPr sz="1801" kern="1200">
                  <a:solidFill>
                    <a:schemeClr val="tx1"/>
                  </a:solidFill>
                  <a:latin typeface="+mn-lt"/>
                  <a:ea typeface="+mn-ea"/>
                  <a:cs typeface="+mn-cs"/>
                </a:defRPr>
              </a:lvl2pPr>
              <a:lvl3pPr marL="914411" indent="0" algn="l" defTabSz="914411" rtl="0" eaLnBrk="1" latinLnBrk="0" hangingPunct="1">
                <a:lnSpc>
                  <a:spcPct val="90000"/>
                </a:lnSpc>
                <a:spcBef>
                  <a:spcPts val="500"/>
                </a:spcBef>
                <a:buFont typeface="Arial" panose="020B0604020202020204" pitchFamily="34" charset="0"/>
                <a:buNone/>
                <a:defRPr sz="1801" kern="1200">
                  <a:solidFill>
                    <a:schemeClr val="tx1"/>
                  </a:solidFill>
                  <a:latin typeface="+mn-lt"/>
                  <a:ea typeface="+mn-ea"/>
                  <a:cs typeface="+mn-cs"/>
                </a:defRPr>
              </a:lvl3pPr>
              <a:lvl4pPr marL="1371617" indent="0" algn="l" defTabSz="914411" rtl="0" eaLnBrk="1" latinLnBrk="0" hangingPunct="1">
                <a:lnSpc>
                  <a:spcPct val="90000"/>
                </a:lnSpc>
                <a:spcBef>
                  <a:spcPts val="500"/>
                </a:spcBef>
                <a:buFont typeface="Arial" panose="020B0604020202020204" pitchFamily="34" charset="0"/>
                <a:buNone/>
                <a:defRPr sz="1801" kern="1200">
                  <a:solidFill>
                    <a:schemeClr val="tx1"/>
                  </a:solidFill>
                  <a:latin typeface="+mn-lt"/>
                  <a:ea typeface="+mn-ea"/>
                  <a:cs typeface="+mn-cs"/>
                </a:defRPr>
              </a:lvl4pPr>
              <a:lvl5pPr marL="1828823" indent="0" algn="l" defTabSz="914411" rtl="0" eaLnBrk="1" latinLnBrk="0" hangingPunct="1">
                <a:lnSpc>
                  <a:spcPct val="90000"/>
                </a:lnSpc>
                <a:spcBef>
                  <a:spcPts val="500"/>
                </a:spcBef>
                <a:buFont typeface="Arial" panose="020B0604020202020204" pitchFamily="34" charset="0"/>
                <a:buNone/>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r>
                <a:rPr lang="en-US" sz="1400" dirty="0">
                  <a:solidFill>
                    <a:schemeClr val="bg1"/>
                  </a:solidFill>
                  <a:latin typeface="Arial" panose="020B0604020202020204" pitchFamily="34" charset="0"/>
                  <a:cs typeface="Arial" panose="020B0604020202020204" pitchFamily="34" charset="0"/>
                </a:rPr>
                <a:t>Pre-Appraisal Activi</a:t>
              </a:r>
              <a:r>
                <a:rPr lang="en-US" sz="1400" u="sng" dirty="0">
                  <a:solidFill>
                    <a:schemeClr val="bg1"/>
                  </a:solidFill>
                  <a:latin typeface="Arial" panose="020B0604020202020204" pitchFamily="34" charset="0"/>
                  <a:cs typeface="Arial" panose="020B0604020202020204" pitchFamily="34" charset="0"/>
                </a:rPr>
                <a:t>t</a:t>
              </a:r>
              <a:r>
                <a:rPr lang="en-US" sz="1400" dirty="0">
                  <a:solidFill>
                    <a:schemeClr val="bg1"/>
                  </a:solidFill>
                  <a:latin typeface="Arial" panose="020B0604020202020204" pitchFamily="34" charset="0"/>
                  <a:cs typeface="Arial" panose="020B0604020202020204" pitchFamily="34" charset="0"/>
                </a:rPr>
                <a:t>ies</a:t>
              </a:r>
            </a:p>
          </p:txBody>
        </p:sp>
      </p:grpSp>
      <p:sp>
        <p:nvSpPr>
          <p:cNvPr id="2" name="Oval 1">
            <a:extLst>
              <a:ext uri="{FF2B5EF4-FFF2-40B4-BE49-F238E27FC236}">
                <a16:creationId xmlns:a16="http://schemas.microsoft.com/office/drawing/2014/main" id="{D5B630CB-AE15-6F9F-B3BB-E574D2046EAB}"/>
              </a:ext>
            </a:extLst>
          </p:cNvPr>
          <p:cNvSpPr/>
          <p:nvPr/>
        </p:nvSpPr>
        <p:spPr>
          <a:xfrm>
            <a:off x="8480623" y="3429000"/>
            <a:ext cx="1344152" cy="1218060"/>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Arrow Connector 8">
            <a:extLst>
              <a:ext uri="{FF2B5EF4-FFF2-40B4-BE49-F238E27FC236}">
                <a16:creationId xmlns:a16="http://schemas.microsoft.com/office/drawing/2014/main" id="{6FB7C4D8-96DF-9D29-EA61-DCC4BE477E9A}"/>
              </a:ext>
            </a:extLst>
          </p:cNvPr>
          <p:cNvCxnSpPr>
            <a:cxnSpLocks/>
            <a:stCxn id="2" idx="6"/>
          </p:cNvCxnSpPr>
          <p:nvPr/>
        </p:nvCxnSpPr>
        <p:spPr>
          <a:xfrm>
            <a:off x="9824775" y="4038030"/>
            <a:ext cx="1052671" cy="82454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0" name="Rectangle 79">
            <a:extLst>
              <a:ext uri="{FF2B5EF4-FFF2-40B4-BE49-F238E27FC236}">
                <a16:creationId xmlns:a16="http://schemas.microsoft.com/office/drawing/2014/main" id="{9BDF2539-C8DB-8089-33CC-949DFBD619C1}"/>
              </a:ext>
            </a:extLst>
          </p:cNvPr>
          <p:cNvSpPr/>
          <p:nvPr/>
        </p:nvSpPr>
        <p:spPr>
          <a:xfrm>
            <a:off x="10001736" y="4862574"/>
            <a:ext cx="1656861" cy="877731"/>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54 Focus Group Discussions</a:t>
            </a:r>
          </a:p>
        </p:txBody>
      </p:sp>
    </p:spTree>
    <p:extLst>
      <p:ext uri="{BB962C8B-B14F-4D97-AF65-F5344CB8AC3E}">
        <p14:creationId xmlns:p14="http://schemas.microsoft.com/office/powerpoint/2010/main" val="1152144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7C3DB6CE-B855-4AD2-8FB5-3C271542CE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86B7BC1F-D063-60AF-69E8-31DC24EF0EAB}"/>
              </a:ext>
            </a:extLst>
          </p:cNvPr>
          <p:cNvPicPr>
            <a:picLocks noChangeAspect="1"/>
          </p:cNvPicPr>
          <p:nvPr/>
        </p:nvPicPr>
        <p:blipFill rotWithShape="1">
          <a:blip r:embed="rId2">
            <a:alphaModFix amt="40000"/>
          </a:blip>
          <a:srcRect t="14264" b="1780"/>
          <a:stretch/>
        </p:blipFill>
        <p:spPr>
          <a:xfrm>
            <a:off x="-3" y="-3"/>
            <a:ext cx="12192000" cy="6858000"/>
          </a:xfrm>
          <a:prstGeom prst="rect">
            <a:avLst/>
          </a:prstGeom>
        </p:spPr>
      </p:pic>
      <p:pic>
        <p:nvPicPr>
          <p:cNvPr id="10" name="Picture 9" descr="A group of women sitting on the floor&#10;&#10;Description automatically generated">
            <a:extLst>
              <a:ext uri="{FF2B5EF4-FFF2-40B4-BE49-F238E27FC236}">
                <a16:creationId xmlns:a16="http://schemas.microsoft.com/office/drawing/2014/main" id="{52C8CDD8-704E-93FD-5037-FA062360135C}"/>
              </a:ext>
            </a:extLst>
          </p:cNvPr>
          <p:cNvPicPr>
            <a:picLocks noChangeAspect="1"/>
          </p:cNvPicPr>
          <p:nvPr/>
        </p:nvPicPr>
        <p:blipFill rotWithShape="1">
          <a:blip r:embed="rId3"/>
          <a:srcRect t="8252" r="1" b="4721"/>
          <a:stretch/>
        </p:blipFill>
        <p:spPr>
          <a:xfrm>
            <a:off x="5710839" y="10"/>
            <a:ext cx="6481158" cy="4216177"/>
          </a:xfrm>
          <a:custGeom>
            <a:avLst/>
            <a:gdLst/>
            <a:ahLst/>
            <a:cxnLst/>
            <a:rect l="l" t="t" r="r" b="b"/>
            <a:pathLst>
              <a:path w="6481158" h="4216187">
                <a:moveTo>
                  <a:pt x="159680" y="0"/>
                </a:moveTo>
                <a:lnTo>
                  <a:pt x="6481158" y="0"/>
                </a:lnTo>
                <a:lnTo>
                  <a:pt x="6481158" y="4216187"/>
                </a:lnTo>
                <a:lnTo>
                  <a:pt x="629980" y="4216187"/>
                </a:lnTo>
                <a:lnTo>
                  <a:pt x="640174" y="4153970"/>
                </a:lnTo>
                <a:cubicBezTo>
                  <a:pt x="646054" y="4115040"/>
                  <a:pt x="652738" y="4076730"/>
                  <a:pt x="663954" y="4042035"/>
                </a:cubicBezTo>
                <a:lnTo>
                  <a:pt x="674575" y="4017890"/>
                </a:lnTo>
                <a:lnTo>
                  <a:pt x="542646" y="3860429"/>
                </a:lnTo>
                <a:cubicBezTo>
                  <a:pt x="583801" y="3777846"/>
                  <a:pt x="628876" y="3834526"/>
                  <a:pt x="664457" y="3800021"/>
                </a:cubicBezTo>
                <a:cubicBezTo>
                  <a:pt x="663366" y="3791627"/>
                  <a:pt x="663436" y="3781009"/>
                  <a:pt x="662932" y="3771718"/>
                </a:cubicBezTo>
                <a:lnTo>
                  <a:pt x="659568" y="3757935"/>
                </a:lnTo>
                <a:lnTo>
                  <a:pt x="653777" y="3747325"/>
                </a:lnTo>
                <a:lnTo>
                  <a:pt x="610074" y="3705028"/>
                </a:lnTo>
                <a:cubicBezTo>
                  <a:pt x="514097" y="3608961"/>
                  <a:pt x="528640" y="3588143"/>
                  <a:pt x="655821" y="3445525"/>
                </a:cubicBezTo>
                <a:cubicBezTo>
                  <a:pt x="668503" y="3431228"/>
                  <a:pt x="677664" y="3418102"/>
                  <a:pt x="683811" y="3405686"/>
                </a:cubicBezTo>
                <a:lnTo>
                  <a:pt x="687152" y="3393684"/>
                </a:lnTo>
                <a:lnTo>
                  <a:pt x="681564" y="3363918"/>
                </a:lnTo>
                <a:lnTo>
                  <a:pt x="658589" y="3279721"/>
                </a:lnTo>
                <a:lnTo>
                  <a:pt x="655534" y="3274732"/>
                </a:lnTo>
                <a:cubicBezTo>
                  <a:pt x="645154" y="3256804"/>
                  <a:pt x="636025" y="3236251"/>
                  <a:pt x="633009" y="3204655"/>
                </a:cubicBezTo>
                <a:lnTo>
                  <a:pt x="633086" y="3198166"/>
                </a:lnTo>
                <a:lnTo>
                  <a:pt x="627259" y="3181568"/>
                </a:lnTo>
                <a:cubicBezTo>
                  <a:pt x="591590" y="3088781"/>
                  <a:pt x="548194" y="3020054"/>
                  <a:pt x="504281" y="3024678"/>
                </a:cubicBezTo>
                <a:cubicBezTo>
                  <a:pt x="548490" y="2798901"/>
                  <a:pt x="548490" y="2798901"/>
                  <a:pt x="381209" y="2810127"/>
                </a:cubicBezTo>
                <a:cubicBezTo>
                  <a:pt x="440862" y="2658988"/>
                  <a:pt x="439766" y="2624324"/>
                  <a:pt x="360893" y="2596949"/>
                </a:cubicBezTo>
                <a:cubicBezTo>
                  <a:pt x="284957" y="2570407"/>
                  <a:pt x="201795" y="2575904"/>
                  <a:pt x="130872" y="2524080"/>
                </a:cubicBezTo>
                <a:cubicBezTo>
                  <a:pt x="188851" y="2335317"/>
                  <a:pt x="200302" y="2130710"/>
                  <a:pt x="328878" y="2014028"/>
                </a:cubicBezTo>
                <a:cubicBezTo>
                  <a:pt x="349137" y="1995898"/>
                  <a:pt x="361422" y="1940125"/>
                  <a:pt x="347033" y="1914129"/>
                </a:cubicBezTo>
                <a:cubicBezTo>
                  <a:pt x="295996" y="1817105"/>
                  <a:pt x="357685" y="1592503"/>
                  <a:pt x="208894" y="1606217"/>
                </a:cubicBezTo>
                <a:cubicBezTo>
                  <a:pt x="190525" y="1607581"/>
                  <a:pt x="173015" y="1590108"/>
                  <a:pt x="186488" y="1556554"/>
                </a:cubicBezTo>
                <a:cubicBezTo>
                  <a:pt x="232768" y="1442049"/>
                  <a:pt x="172886" y="1463610"/>
                  <a:pt x="135933" y="1459414"/>
                </a:cubicBezTo>
                <a:cubicBezTo>
                  <a:pt x="91212" y="1454776"/>
                  <a:pt x="42622" y="1511622"/>
                  <a:pt x="0" y="1466109"/>
                </a:cubicBezTo>
                <a:cubicBezTo>
                  <a:pt x="7764" y="1405223"/>
                  <a:pt x="43366" y="1397333"/>
                  <a:pt x="67782" y="1372761"/>
                </a:cubicBezTo>
                <a:cubicBezTo>
                  <a:pt x="139132" y="1300280"/>
                  <a:pt x="196704" y="1221065"/>
                  <a:pt x="195632" y="1080052"/>
                </a:cubicBezTo>
                <a:cubicBezTo>
                  <a:pt x="194930" y="966113"/>
                  <a:pt x="199455" y="864105"/>
                  <a:pt x="97391" y="854014"/>
                </a:cubicBezTo>
                <a:cubicBezTo>
                  <a:pt x="81355" y="852486"/>
                  <a:pt x="72717" y="839840"/>
                  <a:pt x="69223" y="821285"/>
                </a:cubicBezTo>
                <a:cubicBezTo>
                  <a:pt x="80177" y="799992"/>
                  <a:pt x="90624" y="778040"/>
                  <a:pt x="103649" y="760897"/>
                </a:cubicBezTo>
                <a:cubicBezTo>
                  <a:pt x="147404" y="704450"/>
                  <a:pt x="160670" y="633687"/>
                  <a:pt x="171912" y="560313"/>
                </a:cubicBezTo>
                <a:cubicBezTo>
                  <a:pt x="179151" y="513531"/>
                  <a:pt x="187860" y="467166"/>
                  <a:pt x="206354" y="423850"/>
                </a:cubicBezTo>
                <a:cubicBezTo>
                  <a:pt x="217619" y="397046"/>
                  <a:pt x="231961" y="375704"/>
                  <a:pt x="250397" y="361124"/>
                </a:cubicBezTo>
                <a:cubicBezTo>
                  <a:pt x="266451" y="347903"/>
                  <a:pt x="270868" y="334407"/>
                  <a:pt x="259101" y="314763"/>
                </a:cubicBezTo>
                <a:cubicBezTo>
                  <a:pt x="225826" y="258432"/>
                  <a:pt x="211109" y="191375"/>
                  <a:pt x="229198" y="104693"/>
                </a:cubicBezTo>
                <a:cubicBezTo>
                  <a:pt x="234668" y="78523"/>
                  <a:pt x="229657" y="58007"/>
                  <a:pt x="214459" y="52392"/>
                </a:cubicBezTo>
                <a:cubicBezTo>
                  <a:pt x="198643" y="46345"/>
                  <a:pt x="185640" y="36363"/>
                  <a:pt x="174580" y="23688"/>
                </a:cubicBezTo>
                <a:close/>
              </a:path>
            </a:pathLst>
          </a:custGeom>
        </p:spPr>
      </p:pic>
      <p:pic>
        <p:nvPicPr>
          <p:cNvPr id="8" name="Picture 7" descr="A group of people sitting in a circle&#10;&#10;Description automatically generated">
            <a:extLst>
              <a:ext uri="{FF2B5EF4-FFF2-40B4-BE49-F238E27FC236}">
                <a16:creationId xmlns:a16="http://schemas.microsoft.com/office/drawing/2014/main" id="{BF9715FF-C4B9-C357-5BA2-68AABC67D84C}"/>
              </a:ext>
            </a:extLst>
          </p:cNvPr>
          <p:cNvPicPr>
            <a:picLocks noChangeAspect="1"/>
          </p:cNvPicPr>
          <p:nvPr/>
        </p:nvPicPr>
        <p:blipFill rotWithShape="1">
          <a:blip r:embed="rId4"/>
          <a:srcRect t="3469" r="4" b="4"/>
          <a:stretch/>
        </p:blipFill>
        <p:spPr>
          <a:xfrm>
            <a:off x="5078138" y="4323898"/>
            <a:ext cx="4101827" cy="2534102"/>
          </a:xfrm>
          <a:custGeom>
            <a:avLst/>
            <a:gdLst/>
            <a:ahLst/>
            <a:cxnLst/>
            <a:rect l="l" t="t" r="r" b="b"/>
            <a:pathLst>
              <a:path w="4101827" h="2534102">
                <a:moveTo>
                  <a:pt x="1237396" y="0"/>
                </a:moveTo>
                <a:lnTo>
                  <a:pt x="4101827" y="0"/>
                </a:lnTo>
                <a:lnTo>
                  <a:pt x="4101827" y="2534102"/>
                </a:lnTo>
                <a:lnTo>
                  <a:pt x="0" y="2534102"/>
                </a:lnTo>
                <a:lnTo>
                  <a:pt x="21866" y="2503631"/>
                </a:lnTo>
                <a:cubicBezTo>
                  <a:pt x="198424" y="2253521"/>
                  <a:pt x="293791" y="2086461"/>
                  <a:pt x="295356" y="2078512"/>
                </a:cubicBezTo>
                <a:cubicBezTo>
                  <a:pt x="324070" y="1929470"/>
                  <a:pt x="404358" y="1848602"/>
                  <a:pt x="476494" y="1754977"/>
                </a:cubicBezTo>
                <a:cubicBezTo>
                  <a:pt x="539304" y="1672931"/>
                  <a:pt x="606320" y="1585980"/>
                  <a:pt x="629662" y="1466193"/>
                </a:cubicBezTo>
                <a:cubicBezTo>
                  <a:pt x="660486" y="1307325"/>
                  <a:pt x="563420" y="1455147"/>
                  <a:pt x="542839" y="1401940"/>
                </a:cubicBezTo>
                <a:cubicBezTo>
                  <a:pt x="578841" y="1314777"/>
                  <a:pt x="636193" y="1228627"/>
                  <a:pt x="649254" y="1136180"/>
                </a:cubicBezTo>
                <a:cubicBezTo>
                  <a:pt x="695846" y="801928"/>
                  <a:pt x="810580" y="538800"/>
                  <a:pt x="987553" y="313308"/>
                </a:cubicBezTo>
                <a:cubicBezTo>
                  <a:pt x="1038303" y="248170"/>
                  <a:pt x="1069946" y="145770"/>
                  <a:pt x="1141096" y="112922"/>
                </a:cubicBezTo>
                <a:cubicBezTo>
                  <a:pt x="1175680" y="97203"/>
                  <a:pt x="1199891" y="73126"/>
                  <a:pt x="1217455" y="43683"/>
                </a:cubicBezTo>
                <a:close/>
              </a:path>
            </a:pathLst>
          </a:custGeom>
        </p:spPr>
      </p:pic>
      <p:pic>
        <p:nvPicPr>
          <p:cNvPr id="14" name="Picture 13" descr="A group of people sitting on the grass&#10;&#10;Description automatically generated">
            <a:extLst>
              <a:ext uri="{FF2B5EF4-FFF2-40B4-BE49-F238E27FC236}">
                <a16:creationId xmlns:a16="http://schemas.microsoft.com/office/drawing/2014/main" id="{1D57C714-0C20-F0AE-7EAF-DEFF7F921AFD}"/>
              </a:ext>
            </a:extLst>
          </p:cNvPr>
          <p:cNvPicPr>
            <a:picLocks noChangeAspect="1"/>
          </p:cNvPicPr>
          <p:nvPr/>
        </p:nvPicPr>
        <p:blipFill rotWithShape="1">
          <a:blip r:embed="rId5"/>
          <a:srcRect l="13086" r="22892" b="3"/>
          <a:stretch/>
        </p:blipFill>
        <p:spPr>
          <a:xfrm>
            <a:off x="9307676" y="4323902"/>
            <a:ext cx="2884327" cy="2534101"/>
          </a:xfrm>
          <a:prstGeom prst="rect">
            <a:avLst/>
          </a:prstGeom>
        </p:spPr>
      </p:pic>
      <p:sp>
        <p:nvSpPr>
          <p:cNvPr id="9" name="Rectangle 8">
            <a:extLst>
              <a:ext uri="{FF2B5EF4-FFF2-40B4-BE49-F238E27FC236}">
                <a16:creationId xmlns:a16="http://schemas.microsoft.com/office/drawing/2014/main" id="{8833911C-7701-9FB9-979C-FF51D672B9AD}"/>
              </a:ext>
            </a:extLst>
          </p:cNvPr>
          <p:cNvSpPr/>
          <p:nvPr/>
        </p:nvSpPr>
        <p:spPr>
          <a:xfrm>
            <a:off x="7589389" y="2415407"/>
            <a:ext cx="4392066" cy="3623733"/>
          </a:xfrm>
          <a:prstGeom prst="rect">
            <a:avLst/>
          </a:prstGeom>
          <a:noFill/>
        </p:spPr>
      </p:sp>
      <p:sp>
        <p:nvSpPr>
          <p:cNvPr id="13" name="Rectangle 12">
            <a:extLst>
              <a:ext uri="{FF2B5EF4-FFF2-40B4-BE49-F238E27FC236}">
                <a16:creationId xmlns:a16="http://schemas.microsoft.com/office/drawing/2014/main" id="{DF0A83B0-54FD-4346-8D65-3F978895AA13}"/>
              </a:ext>
            </a:extLst>
          </p:cNvPr>
          <p:cNvSpPr/>
          <p:nvPr/>
        </p:nvSpPr>
        <p:spPr>
          <a:xfrm>
            <a:off x="0" y="6667500"/>
            <a:ext cx="12192000" cy="19049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1906207975"/>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5DED52B-4D8E-417E-ACAB-20D532350200}"/>
              </a:ext>
            </a:extLst>
          </p:cNvPr>
          <p:cNvSpPr/>
          <p:nvPr/>
        </p:nvSpPr>
        <p:spPr>
          <a:xfrm>
            <a:off x="1993122" y="1371600"/>
            <a:ext cx="8301008" cy="47815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Speech Bubble: Oval 11">
            <a:extLst>
              <a:ext uri="{FF2B5EF4-FFF2-40B4-BE49-F238E27FC236}">
                <a16:creationId xmlns:a16="http://schemas.microsoft.com/office/drawing/2014/main" id="{13F50189-602E-C465-43B2-6473D4FC0DE3}"/>
              </a:ext>
            </a:extLst>
          </p:cNvPr>
          <p:cNvSpPr/>
          <p:nvPr/>
        </p:nvSpPr>
        <p:spPr>
          <a:xfrm rot="21143344" flipH="1">
            <a:off x="1194647" y="5115422"/>
            <a:ext cx="2088791" cy="1284773"/>
          </a:xfrm>
          <a:prstGeom prst="wedgeEllipseCallout">
            <a:avLst/>
          </a:prstGeom>
          <a:solidFill>
            <a:schemeClr val="accent2">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accent2">
                    <a:lumMod val="75000"/>
                  </a:schemeClr>
                </a:solidFill>
              </a:rPr>
              <a:t>Family’s compulsion for livelihood</a:t>
            </a:r>
          </a:p>
          <a:p>
            <a:pPr algn="ctr"/>
            <a:r>
              <a:rPr lang="en-US" sz="1000" b="1" dirty="0">
                <a:solidFill>
                  <a:schemeClr val="tx1"/>
                </a:solidFill>
              </a:rPr>
              <a:t>Both parents working daily – child in care of elder sibling or other family members </a:t>
            </a:r>
          </a:p>
        </p:txBody>
      </p:sp>
      <p:sp>
        <p:nvSpPr>
          <p:cNvPr id="3" name="TextBox 2">
            <a:extLst>
              <a:ext uri="{FF2B5EF4-FFF2-40B4-BE49-F238E27FC236}">
                <a16:creationId xmlns:a16="http://schemas.microsoft.com/office/drawing/2014/main" id="{B48894B6-CFC4-C3AF-9435-36F7A08EA605}"/>
              </a:ext>
            </a:extLst>
          </p:cNvPr>
          <p:cNvSpPr txBox="1"/>
          <p:nvPr/>
        </p:nvSpPr>
        <p:spPr>
          <a:xfrm>
            <a:off x="4233500" y="1683699"/>
            <a:ext cx="3386500" cy="3939540"/>
          </a:xfrm>
          <a:prstGeom prst="rect">
            <a:avLst/>
          </a:prstGeom>
          <a:noFill/>
          <a:ln w="38100">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lnSpc>
                <a:spcPts val="2200"/>
              </a:lnSpc>
              <a:spcBef>
                <a:spcPts val="600"/>
              </a:spcBef>
              <a:buFont typeface="Wingdings 2" panose="05020102010507070707" pitchFamily="18" charset="2"/>
              <a:buChar char=""/>
            </a:pPr>
            <a:r>
              <a:rPr lang="en-US" sz="2000" b="1" dirty="0">
                <a:solidFill>
                  <a:srgbClr val="0070C0"/>
                </a:solidFill>
              </a:rPr>
              <a:t>Poor community engagement in EPI microplanning</a:t>
            </a:r>
          </a:p>
          <a:p>
            <a:pPr marL="285750" indent="-285750">
              <a:lnSpc>
                <a:spcPts val="2200"/>
              </a:lnSpc>
              <a:spcBef>
                <a:spcPts val="600"/>
              </a:spcBef>
              <a:buFont typeface="Wingdings 2" panose="05020102010507070707" pitchFamily="18" charset="2"/>
              <a:buChar char=""/>
            </a:pPr>
            <a:r>
              <a:rPr lang="en-US" sz="2000" b="1" dirty="0">
                <a:solidFill>
                  <a:srgbClr val="0070C0"/>
                </a:solidFill>
              </a:rPr>
              <a:t>Vaccine hesitancy/refusal</a:t>
            </a:r>
          </a:p>
          <a:p>
            <a:pPr marL="742950" lvl="1" indent="-285750">
              <a:lnSpc>
                <a:spcPts val="2200"/>
              </a:lnSpc>
              <a:spcBef>
                <a:spcPts val="600"/>
              </a:spcBef>
              <a:buFont typeface="Wingdings" panose="05000000000000000000" pitchFamily="2" charset="2"/>
              <a:buChar char="§"/>
            </a:pPr>
            <a:r>
              <a:rPr lang="en-US" sz="2000" b="1" dirty="0"/>
              <a:t>Low importance for vaccination</a:t>
            </a:r>
          </a:p>
          <a:p>
            <a:pPr marL="742950" lvl="1" indent="-285750">
              <a:lnSpc>
                <a:spcPts val="2200"/>
              </a:lnSpc>
              <a:spcBef>
                <a:spcPts val="600"/>
              </a:spcBef>
              <a:buFont typeface="Wingdings" panose="05000000000000000000" pitchFamily="2" charset="2"/>
              <a:buChar char="§"/>
            </a:pPr>
            <a:r>
              <a:rPr lang="en-US" sz="2000" b="1" dirty="0"/>
              <a:t>Lack of trust</a:t>
            </a:r>
          </a:p>
          <a:p>
            <a:pPr marL="742950" lvl="1" indent="-285750">
              <a:lnSpc>
                <a:spcPts val="2200"/>
              </a:lnSpc>
              <a:spcBef>
                <a:spcPts val="600"/>
              </a:spcBef>
              <a:buFont typeface="Wingdings" panose="05000000000000000000" pitchFamily="2" charset="2"/>
              <a:buChar char="§"/>
            </a:pPr>
            <a:r>
              <a:rPr lang="en-US" sz="2000" b="1" dirty="0"/>
              <a:t>Misperceptions</a:t>
            </a:r>
          </a:p>
          <a:p>
            <a:pPr marL="285750" indent="-285750">
              <a:lnSpc>
                <a:spcPts val="2200"/>
              </a:lnSpc>
              <a:spcBef>
                <a:spcPts val="600"/>
              </a:spcBef>
              <a:buFont typeface="Wingdings 2" panose="05020102010507070707" pitchFamily="18" charset="2"/>
              <a:buChar char=""/>
            </a:pPr>
            <a:r>
              <a:rPr lang="en-US" sz="2000" b="1" dirty="0">
                <a:solidFill>
                  <a:srgbClr val="0070C0"/>
                </a:solidFill>
              </a:rPr>
              <a:t>Poor IPC skills of health workers</a:t>
            </a:r>
          </a:p>
          <a:p>
            <a:pPr marL="285750" indent="-285750">
              <a:lnSpc>
                <a:spcPts val="2200"/>
              </a:lnSpc>
              <a:spcBef>
                <a:spcPts val="600"/>
              </a:spcBef>
              <a:buFont typeface="Wingdings 2" panose="05020102010507070707" pitchFamily="18" charset="2"/>
              <a:buChar char=""/>
            </a:pPr>
            <a:r>
              <a:rPr lang="en-US" sz="2000" b="1" dirty="0">
                <a:solidFill>
                  <a:srgbClr val="0070C0"/>
                </a:solidFill>
              </a:rPr>
              <a:t>Family's compulsions for livelihood</a:t>
            </a:r>
          </a:p>
        </p:txBody>
      </p:sp>
      <p:sp>
        <p:nvSpPr>
          <p:cNvPr id="5" name="Speech Bubble: Oval 4">
            <a:extLst>
              <a:ext uri="{FF2B5EF4-FFF2-40B4-BE49-F238E27FC236}">
                <a16:creationId xmlns:a16="http://schemas.microsoft.com/office/drawing/2014/main" id="{A27289F2-A0A3-040A-C643-05A379B0C94A}"/>
              </a:ext>
            </a:extLst>
          </p:cNvPr>
          <p:cNvSpPr/>
          <p:nvPr/>
        </p:nvSpPr>
        <p:spPr>
          <a:xfrm flipH="1">
            <a:off x="883479" y="1251521"/>
            <a:ext cx="2875822" cy="1716021"/>
          </a:xfrm>
          <a:prstGeom prst="wedgeEllipseCallou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accent2">
                    <a:lumMod val="75000"/>
                  </a:schemeClr>
                </a:solidFill>
              </a:rPr>
              <a:t>Poor Care Seeking</a:t>
            </a:r>
          </a:p>
          <a:p>
            <a:pPr algn="ctr"/>
            <a:r>
              <a:rPr lang="en-US" sz="1000" b="1" dirty="0">
                <a:solidFill>
                  <a:schemeClr val="tx1"/>
                </a:solidFill>
              </a:rPr>
              <a:t>Measles not considered as medical condition, child usually taken care at home using home remedies like application of goat milk, ghee, coconut oil, etc., use of neem leaves, no bathing and isolation for 5–7 days.</a:t>
            </a:r>
          </a:p>
        </p:txBody>
      </p:sp>
      <p:sp>
        <p:nvSpPr>
          <p:cNvPr id="6" name="Speech Bubble: Oval 5">
            <a:extLst>
              <a:ext uri="{FF2B5EF4-FFF2-40B4-BE49-F238E27FC236}">
                <a16:creationId xmlns:a16="http://schemas.microsoft.com/office/drawing/2014/main" id="{422446C8-D1F1-A71C-BF07-DC50C01A2B79}"/>
              </a:ext>
            </a:extLst>
          </p:cNvPr>
          <p:cNvSpPr/>
          <p:nvPr/>
        </p:nvSpPr>
        <p:spPr>
          <a:xfrm rot="205399">
            <a:off x="8650206" y="1007115"/>
            <a:ext cx="2753565" cy="1831355"/>
          </a:xfrm>
          <a:prstGeom prst="wedgeEllipseCallout">
            <a:avLst/>
          </a:prstGeom>
          <a:solidFill>
            <a:schemeClr val="accent4">
              <a:lumMod val="20000"/>
              <a:lumOff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accent2">
                    <a:lumMod val="75000"/>
                  </a:schemeClr>
                </a:solidFill>
              </a:rPr>
              <a:t>Myths and Misconceptions</a:t>
            </a:r>
            <a:br>
              <a:rPr lang="en-US" sz="1100" b="1" dirty="0">
                <a:solidFill>
                  <a:schemeClr val="accent2">
                    <a:lumMod val="75000"/>
                  </a:schemeClr>
                </a:solidFill>
              </a:rPr>
            </a:br>
            <a:r>
              <a:rPr lang="en-US" sz="1000" b="1" dirty="0">
                <a:solidFill>
                  <a:schemeClr val="tx1"/>
                </a:solidFill>
              </a:rPr>
              <a:t> Considered as divine wrath seeking treatment from local healers like Bhagats. Perform “Mata ka </a:t>
            </a:r>
            <a:r>
              <a:rPr lang="en-US" sz="1000" b="1" dirty="0" err="1">
                <a:solidFill>
                  <a:schemeClr val="tx1"/>
                </a:solidFill>
              </a:rPr>
              <a:t>Geet</a:t>
            </a:r>
            <a:r>
              <a:rPr lang="en-US" sz="1000" b="1" dirty="0">
                <a:solidFill>
                  <a:schemeClr val="tx1"/>
                </a:solidFill>
              </a:rPr>
              <a:t>”.</a:t>
            </a:r>
          </a:p>
          <a:p>
            <a:pPr algn="ctr"/>
            <a:endParaRPr lang="en-US" sz="1000" b="1" dirty="0">
              <a:solidFill>
                <a:schemeClr val="tx1"/>
              </a:solidFill>
            </a:endParaRPr>
          </a:p>
          <a:p>
            <a:pPr algn="ctr"/>
            <a:r>
              <a:rPr lang="en-US" sz="1000" b="1" dirty="0">
                <a:solidFill>
                  <a:schemeClr val="tx1"/>
                </a:solidFill>
              </a:rPr>
              <a:t>Vaccination may lead to measles,  inability to reproduce and esp. harmful for malnourished children.</a:t>
            </a:r>
          </a:p>
        </p:txBody>
      </p:sp>
      <p:sp>
        <p:nvSpPr>
          <p:cNvPr id="7" name="Speech Bubble: Oval 6">
            <a:extLst>
              <a:ext uri="{FF2B5EF4-FFF2-40B4-BE49-F238E27FC236}">
                <a16:creationId xmlns:a16="http://schemas.microsoft.com/office/drawing/2014/main" id="{28122DEC-86F5-3257-69C6-233E1CA9B796}"/>
              </a:ext>
            </a:extLst>
          </p:cNvPr>
          <p:cNvSpPr/>
          <p:nvPr/>
        </p:nvSpPr>
        <p:spPr>
          <a:xfrm rot="1235475">
            <a:off x="8776406" y="3164364"/>
            <a:ext cx="2689682" cy="1808848"/>
          </a:xfrm>
          <a:prstGeom prst="wedgeEllipseCallou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b="1" dirty="0">
                <a:solidFill>
                  <a:schemeClr val="accent2">
                    <a:lumMod val="75000"/>
                  </a:schemeClr>
                </a:solidFill>
              </a:rPr>
              <a:t>Decision Making</a:t>
            </a:r>
            <a:br>
              <a:rPr lang="en-US" sz="1200" b="1" dirty="0">
                <a:solidFill>
                  <a:schemeClr val="accent2">
                    <a:lumMod val="75000"/>
                  </a:schemeClr>
                </a:solidFill>
              </a:rPr>
            </a:br>
            <a:r>
              <a:rPr lang="en-US" sz="1000" b="1" dirty="0">
                <a:solidFill>
                  <a:schemeClr val="tx1"/>
                </a:solidFill>
              </a:rPr>
              <a:t> Fathers often dissuade mothers due to which mothers are scared to take decisions. </a:t>
            </a:r>
          </a:p>
          <a:p>
            <a:endParaRPr lang="en-US" sz="1000" b="1" dirty="0">
              <a:solidFill>
                <a:schemeClr val="tx1"/>
              </a:solidFill>
            </a:endParaRPr>
          </a:p>
          <a:p>
            <a:pPr algn="ctr"/>
            <a:r>
              <a:rPr lang="en-US" sz="1000" b="1" dirty="0">
                <a:solidFill>
                  <a:schemeClr val="tx1"/>
                </a:solidFill>
              </a:rPr>
              <a:t>Father working outside mothers unwilling for care seeking.</a:t>
            </a:r>
            <a:br>
              <a:rPr lang="en-US" sz="1000" b="1" dirty="0">
                <a:solidFill>
                  <a:schemeClr val="tx1"/>
                </a:solidFill>
              </a:rPr>
            </a:br>
            <a:br>
              <a:rPr lang="en-US" sz="1000" b="1" dirty="0">
                <a:solidFill>
                  <a:schemeClr val="tx1"/>
                </a:solidFill>
              </a:rPr>
            </a:br>
            <a:r>
              <a:rPr lang="en-US" sz="1000" b="1" dirty="0">
                <a:solidFill>
                  <a:schemeClr val="tx1"/>
                </a:solidFill>
              </a:rPr>
              <a:t>Far-off session site </a:t>
            </a:r>
          </a:p>
          <a:p>
            <a:endParaRPr lang="en-US" sz="1000" b="1" dirty="0">
              <a:solidFill>
                <a:schemeClr val="tx1"/>
              </a:solidFill>
            </a:endParaRPr>
          </a:p>
          <a:p>
            <a:br>
              <a:rPr lang="en-US" sz="1000" b="1" dirty="0">
                <a:solidFill>
                  <a:schemeClr val="tx1"/>
                </a:solidFill>
              </a:rPr>
            </a:br>
            <a:endParaRPr lang="en-US" sz="1000" b="1" dirty="0">
              <a:solidFill>
                <a:schemeClr val="tx1"/>
              </a:solidFill>
            </a:endParaRPr>
          </a:p>
          <a:p>
            <a:endParaRPr lang="en-US" sz="1000" b="1" dirty="0">
              <a:solidFill>
                <a:schemeClr val="tx1"/>
              </a:solidFill>
            </a:endParaRPr>
          </a:p>
        </p:txBody>
      </p:sp>
      <p:sp>
        <p:nvSpPr>
          <p:cNvPr id="8" name="Speech Bubble: Oval 7">
            <a:extLst>
              <a:ext uri="{FF2B5EF4-FFF2-40B4-BE49-F238E27FC236}">
                <a16:creationId xmlns:a16="http://schemas.microsoft.com/office/drawing/2014/main" id="{88958A55-1503-A8A0-723C-3D88757A5EC6}"/>
              </a:ext>
            </a:extLst>
          </p:cNvPr>
          <p:cNvSpPr/>
          <p:nvPr/>
        </p:nvSpPr>
        <p:spPr>
          <a:xfrm rot="21325189" flipH="1">
            <a:off x="1758317" y="3874671"/>
            <a:ext cx="2205275" cy="1163400"/>
          </a:xfrm>
          <a:prstGeom prst="wedgeEllipseCallout">
            <a:avLst/>
          </a:prstGeom>
          <a:solidFill>
            <a:schemeClr val="accent2">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accent2">
                    <a:lumMod val="75000"/>
                  </a:schemeClr>
                </a:solidFill>
              </a:rPr>
              <a:t>Family’s compulsion for livelihood</a:t>
            </a:r>
          </a:p>
          <a:p>
            <a:pPr algn="ctr"/>
            <a:r>
              <a:rPr lang="en-US" sz="1000" b="1" dirty="0">
                <a:solidFill>
                  <a:schemeClr val="tx1"/>
                </a:solidFill>
              </a:rPr>
              <a:t>Children missing vaccination due to temporary migration for work.</a:t>
            </a:r>
          </a:p>
        </p:txBody>
      </p:sp>
      <p:sp>
        <p:nvSpPr>
          <p:cNvPr id="9" name="Speech Bubble: Oval 8">
            <a:extLst>
              <a:ext uri="{FF2B5EF4-FFF2-40B4-BE49-F238E27FC236}">
                <a16:creationId xmlns:a16="http://schemas.microsoft.com/office/drawing/2014/main" id="{A70B6E35-44D4-BF79-185A-43EC27C04ABD}"/>
              </a:ext>
            </a:extLst>
          </p:cNvPr>
          <p:cNvSpPr/>
          <p:nvPr/>
        </p:nvSpPr>
        <p:spPr>
          <a:xfrm rot="828523">
            <a:off x="8649845" y="5030472"/>
            <a:ext cx="2194035" cy="1230409"/>
          </a:xfrm>
          <a:prstGeom prst="wedgeEllipseCallou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b="1" dirty="0">
                <a:solidFill>
                  <a:schemeClr val="accent2">
                    <a:lumMod val="75000"/>
                  </a:schemeClr>
                </a:solidFill>
              </a:rPr>
              <a:t>Poor Participation</a:t>
            </a:r>
            <a:endParaRPr lang="en-US" sz="1000" b="1" dirty="0">
              <a:solidFill>
                <a:schemeClr val="tx1"/>
              </a:solidFill>
            </a:endParaRPr>
          </a:p>
          <a:p>
            <a:pPr algn="ctr"/>
            <a:r>
              <a:rPr lang="en-US" sz="1000" b="1" dirty="0">
                <a:solidFill>
                  <a:schemeClr val="tx1"/>
                </a:solidFill>
              </a:rPr>
              <a:t>Limited involvement of village Pradhan, tribal leader, SHG members in mobilization or microplanning </a:t>
            </a:r>
            <a:br>
              <a:rPr lang="en-US" sz="1000" b="1" dirty="0">
                <a:solidFill>
                  <a:schemeClr val="tx1"/>
                </a:solidFill>
              </a:rPr>
            </a:br>
            <a:endParaRPr lang="en-US" sz="1000" b="1" dirty="0">
              <a:solidFill>
                <a:schemeClr val="tx1"/>
              </a:solidFill>
            </a:endParaRPr>
          </a:p>
          <a:p>
            <a:pPr algn="ctr"/>
            <a:endParaRPr lang="en-US" sz="1000" b="1" dirty="0">
              <a:solidFill>
                <a:schemeClr val="tx1"/>
              </a:solidFill>
            </a:endParaRPr>
          </a:p>
        </p:txBody>
      </p:sp>
      <p:sp>
        <p:nvSpPr>
          <p:cNvPr id="10" name="Speech Bubble: Oval 9">
            <a:extLst>
              <a:ext uri="{FF2B5EF4-FFF2-40B4-BE49-F238E27FC236}">
                <a16:creationId xmlns:a16="http://schemas.microsoft.com/office/drawing/2014/main" id="{872CC026-38DC-283D-9958-89E62CDC0F5D}"/>
              </a:ext>
            </a:extLst>
          </p:cNvPr>
          <p:cNvSpPr/>
          <p:nvPr/>
        </p:nvSpPr>
        <p:spPr>
          <a:xfrm rot="20428387" flipH="1">
            <a:off x="806934" y="2885676"/>
            <a:ext cx="1939636" cy="1048073"/>
          </a:xfrm>
          <a:prstGeom prst="wedgeEllipseCallou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accent2">
                    <a:lumMod val="75000"/>
                  </a:schemeClr>
                </a:solidFill>
              </a:rPr>
              <a:t>Poor Care Seeking</a:t>
            </a:r>
          </a:p>
          <a:p>
            <a:pPr algn="ctr"/>
            <a:r>
              <a:rPr lang="en-US" sz="1000" b="1" dirty="0">
                <a:solidFill>
                  <a:schemeClr val="tx1"/>
                </a:solidFill>
              </a:rPr>
              <a:t>Families hide infections and don’t take children to health facilities.</a:t>
            </a:r>
          </a:p>
        </p:txBody>
      </p:sp>
      <p:sp>
        <p:nvSpPr>
          <p:cNvPr id="11" name="Speech Bubble: Oval 10">
            <a:extLst>
              <a:ext uri="{FF2B5EF4-FFF2-40B4-BE49-F238E27FC236}">
                <a16:creationId xmlns:a16="http://schemas.microsoft.com/office/drawing/2014/main" id="{310472E9-C5F2-7D32-0D0A-3FE6CA3D1EA7}"/>
              </a:ext>
            </a:extLst>
          </p:cNvPr>
          <p:cNvSpPr/>
          <p:nvPr/>
        </p:nvSpPr>
        <p:spPr>
          <a:xfrm rot="381757">
            <a:off x="7573724" y="2354808"/>
            <a:ext cx="2000562" cy="1347036"/>
          </a:xfrm>
          <a:prstGeom prst="wedgeEllipseCallout">
            <a:avLst/>
          </a:prstGeom>
          <a:solidFill>
            <a:srgbClr val="FFCCFF"/>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b="1" dirty="0">
                <a:solidFill>
                  <a:schemeClr val="accent2">
                    <a:lumMod val="75000"/>
                  </a:schemeClr>
                </a:solidFill>
              </a:rPr>
              <a:t>Importance of vaccination</a:t>
            </a:r>
            <a:r>
              <a:rPr lang="en-US" sz="1000" b="1" dirty="0">
                <a:solidFill>
                  <a:schemeClr val="tx1"/>
                </a:solidFill>
              </a:rPr>
              <a:t> </a:t>
            </a:r>
            <a:br>
              <a:rPr lang="en-US" sz="1000" b="1" dirty="0">
                <a:solidFill>
                  <a:schemeClr val="tx1"/>
                </a:solidFill>
              </a:rPr>
            </a:br>
            <a:r>
              <a:rPr lang="en-US" sz="1000" b="1" dirty="0">
                <a:solidFill>
                  <a:schemeClr val="tx1"/>
                </a:solidFill>
              </a:rPr>
              <a:t>Unvaccinated children also grow well. What is  the importance of vaccination?</a:t>
            </a:r>
            <a:br>
              <a:rPr lang="en-US" sz="1000" b="1" dirty="0">
                <a:solidFill>
                  <a:schemeClr val="tx1"/>
                </a:solidFill>
              </a:rPr>
            </a:br>
            <a:endParaRPr lang="en-US" sz="1000" b="1" dirty="0">
              <a:solidFill>
                <a:schemeClr val="tx1"/>
              </a:solidFill>
            </a:endParaRPr>
          </a:p>
          <a:p>
            <a:endParaRPr lang="en-US" sz="1000" b="1" dirty="0">
              <a:solidFill>
                <a:schemeClr val="tx1"/>
              </a:solidFill>
            </a:endParaRPr>
          </a:p>
        </p:txBody>
      </p:sp>
      <p:sp>
        <p:nvSpPr>
          <p:cNvPr id="13" name="Title 1">
            <a:extLst>
              <a:ext uri="{FF2B5EF4-FFF2-40B4-BE49-F238E27FC236}">
                <a16:creationId xmlns:a16="http://schemas.microsoft.com/office/drawing/2014/main" id="{D231BB42-2661-43F7-8CDB-1BB0162EB1C8}"/>
              </a:ext>
            </a:extLst>
          </p:cNvPr>
          <p:cNvSpPr txBox="1">
            <a:spLocks/>
          </p:cNvSpPr>
          <p:nvPr/>
        </p:nvSpPr>
        <p:spPr>
          <a:xfrm>
            <a:off x="638175" y="478372"/>
            <a:ext cx="3933825" cy="8075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500" b="1" dirty="0">
                <a:solidFill>
                  <a:schemeClr val="tx1">
                    <a:lumMod val="95000"/>
                    <a:lumOff val="5000"/>
                  </a:schemeClr>
                </a:solidFill>
                <a:effectLst>
                  <a:outerShdw blurRad="38100" dist="38100" dir="2700000" algn="tl">
                    <a:srgbClr val="000000">
                      <a:alpha val="43137"/>
                    </a:srgbClr>
                  </a:outerShdw>
                </a:effectLst>
                <a:latin typeface="+mn-lt"/>
              </a:rPr>
              <a:t>Demand Side Issues</a:t>
            </a:r>
          </a:p>
        </p:txBody>
      </p:sp>
      <p:sp>
        <p:nvSpPr>
          <p:cNvPr id="14" name="Rectangle 13">
            <a:extLst>
              <a:ext uri="{FF2B5EF4-FFF2-40B4-BE49-F238E27FC236}">
                <a16:creationId xmlns:a16="http://schemas.microsoft.com/office/drawing/2014/main" id="{D320EB26-49F2-4DC3-A4A9-6E73B7A13EE1}"/>
              </a:ext>
            </a:extLst>
          </p:cNvPr>
          <p:cNvSpPr/>
          <p:nvPr/>
        </p:nvSpPr>
        <p:spPr>
          <a:xfrm>
            <a:off x="523781" y="0"/>
            <a:ext cx="114394" cy="105580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Rectangle 14">
            <a:extLst>
              <a:ext uri="{FF2B5EF4-FFF2-40B4-BE49-F238E27FC236}">
                <a16:creationId xmlns:a16="http://schemas.microsoft.com/office/drawing/2014/main" id="{77F62A60-5F20-4FF1-86EA-D45E6AB6EEB1}"/>
              </a:ext>
            </a:extLst>
          </p:cNvPr>
          <p:cNvSpPr/>
          <p:nvPr/>
        </p:nvSpPr>
        <p:spPr>
          <a:xfrm>
            <a:off x="0" y="6667500"/>
            <a:ext cx="12192000" cy="19049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3025038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0B47A43-08F4-48B8-AA2C-1E70A017DE57}"/>
              </a:ext>
            </a:extLst>
          </p:cNvPr>
          <p:cNvSpPr txBox="1">
            <a:spLocks/>
          </p:cNvSpPr>
          <p:nvPr/>
        </p:nvSpPr>
        <p:spPr>
          <a:xfrm>
            <a:off x="669985" y="506947"/>
            <a:ext cx="8953500" cy="8075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500" b="1" dirty="0">
                <a:solidFill>
                  <a:schemeClr val="tx1">
                    <a:lumMod val="95000"/>
                    <a:lumOff val="5000"/>
                  </a:schemeClr>
                </a:solidFill>
                <a:effectLst>
                  <a:outerShdw blurRad="38100" dist="38100" dir="2700000" algn="tl">
                    <a:srgbClr val="000000">
                      <a:alpha val="43137"/>
                    </a:srgbClr>
                  </a:outerShdw>
                </a:effectLst>
                <a:latin typeface="+mn-lt"/>
              </a:rPr>
              <a:t>Actions taken</a:t>
            </a:r>
          </a:p>
        </p:txBody>
      </p:sp>
      <p:sp>
        <p:nvSpPr>
          <p:cNvPr id="9" name="Rectangle 8">
            <a:extLst>
              <a:ext uri="{FF2B5EF4-FFF2-40B4-BE49-F238E27FC236}">
                <a16:creationId xmlns:a16="http://schemas.microsoft.com/office/drawing/2014/main" id="{4CB04721-A3AC-4BDA-A779-B26D564F5A4D}"/>
              </a:ext>
            </a:extLst>
          </p:cNvPr>
          <p:cNvSpPr/>
          <p:nvPr/>
        </p:nvSpPr>
        <p:spPr>
          <a:xfrm>
            <a:off x="523781" y="0"/>
            <a:ext cx="114394" cy="105580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a:extLst>
              <a:ext uri="{FF2B5EF4-FFF2-40B4-BE49-F238E27FC236}">
                <a16:creationId xmlns:a16="http://schemas.microsoft.com/office/drawing/2014/main" id="{C536FE30-FDB0-417B-B139-64E7EF1C1312}"/>
              </a:ext>
            </a:extLst>
          </p:cNvPr>
          <p:cNvSpPr/>
          <p:nvPr/>
        </p:nvSpPr>
        <p:spPr>
          <a:xfrm>
            <a:off x="-19050" y="6667500"/>
            <a:ext cx="12192000" cy="19049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3" name="Rectangle 72">
            <a:extLst>
              <a:ext uri="{FF2B5EF4-FFF2-40B4-BE49-F238E27FC236}">
                <a16:creationId xmlns:a16="http://schemas.microsoft.com/office/drawing/2014/main" id="{A10CB4D1-5FC3-44B0-8365-6510BC2DF535}"/>
              </a:ext>
            </a:extLst>
          </p:cNvPr>
          <p:cNvSpPr/>
          <p:nvPr/>
        </p:nvSpPr>
        <p:spPr>
          <a:xfrm>
            <a:off x="6897145" y="1601394"/>
            <a:ext cx="1710020" cy="461665"/>
          </a:xfrm>
          <a:prstGeom prst="rect">
            <a:avLst/>
          </a:prstGeom>
        </p:spPr>
        <p:txBody>
          <a:bodyPr wrap="none">
            <a:spAutoFit/>
          </a:bodyPr>
          <a:lstStyle/>
          <a:p>
            <a:pPr algn="just"/>
            <a:r>
              <a:rPr lang="en-US" sz="2400" b="1" dirty="0">
                <a:solidFill>
                  <a:schemeClr val="bg1"/>
                </a:solidFill>
              </a:rPr>
              <a:t>System Side</a:t>
            </a:r>
          </a:p>
        </p:txBody>
      </p:sp>
      <p:sp>
        <p:nvSpPr>
          <p:cNvPr id="2" name="Content Placeholder 2">
            <a:extLst>
              <a:ext uri="{FF2B5EF4-FFF2-40B4-BE49-F238E27FC236}">
                <a16:creationId xmlns:a16="http://schemas.microsoft.com/office/drawing/2014/main" id="{4481B26F-0DE7-377E-2C49-7B78E19450F1}"/>
              </a:ext>
            </a:extLst>
          </p:cNvPr>
          <p:cNvSpPr txBox="1">
            <a:spLocks noGrp="1"/>
          </p:cNvSpPr>
          <p:nvPr>
            <p:ph idx="1"/>
          </p:nvPr>
        </p:nvSpPr>
        <p:spPr>
          <a:xfrm>
            <a:off x="669985" y="1492872"/>
            <a:ext cx="7222158" cy="4718180"/>
          </a:xfrm>
          <a:prstGeom prst="rect">
            <a:avLst/>
          </a:prstGeom>
        </p:spPr>
        <p:txBody>
          <a:bodyPr>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70000" indent="-270000">
              <a:lnSpc>
                <a:spcPct val="150000"/>
              </a:lnSpc>
              <a:buClr>
                <a:srgbClr val="E44D3C"/>
              </a:buClr>
              <a:buSzPct val="80000"/>
              <a:buFont typeface="Wingdings 2" panose="05020102010507070707" pitchFamily="18" charset="2"/>
              <a:buChar char=""/>
            </a:pPr>
            <a:r>
              <a:rPr lang="en-US" sz="2400" dirty="0"/>
              <a:t>More than 100 </a:t>
            </a:r>
            <a:r>
              <a:rPr lang="en-GB" sz="2400" dirty="0"/>
              <a:t>coordination meetings, with District level officials – SBC actions/strategies refreshed</a:t>
            </a:r>
          </a:p>
          <a:p>
            <a:pPr marL="270000" indent="-270000">
              <a:lnSpc>
                <a:spcPct val="150000"/>
              </a:lnSpc>
              <a:buClr>
                <a:srgbClr val="E44D3C"/>
              </a:buClr>
              <a:buSzPct val="80000"/>
              <a:buFont typeface="Wingdings 2" panose="05020102010507070707" pitchFamily="18" charset="2"/>
              <a:buChar char=""/>
            </a:pPr>
            <a:r>
              <a:rPr lang="en-GB" sz="2400" dirty="0"/>
              <a:t>More than 600 vaccine hesitant areas identified, area specific plans prepared</a:t>
            </a:r>
          </a:p>
          <a:p>
            <a:pPr marL="270000" indent="-270000">
              <a:lnSpc>
                <a:spcPct val="150000"/>
              </a:lnSpc>
              <a:buClr>
                <a:srgbClr val="E44D3C"/>
              </a:buClr>
              <a:buSzPct val="80000"/>
              <a:buFont typeface="Wingdings 2" panose="05020102010507070707" pitchFamily="18" charset="2"/>
              <a:buChar char=""/>
            </a:pPr>
            <a:r>
              <a:rPr lang="en-GB" sz="2400" dirty="0"/>
              <a:t>About 150 community influencers, faith leaders, community elders oriented on routine immunization</a:t>
            </a:r>
          </a:p>
          <a:p>
            <a:pPr marL="270000" indent="-270000">
              <a:lnSpc>
                <a:spcPct val="150000"/>
              </a:lnSpc>
              <a:buClr>
                <a:srgbClr val="E44D3C"/>
              </a:buClr>
              <a:buSzPct val="80000"/>
              <a:buFont typeface="Wingdings 2" panose="05020102010507070707" pitchFamily="18" charset="2"/>
              <a:buChar char=""/>
            </a:pPr>
            <a:r>
              <a:rPr lang="en-GB" sz="2400" dirty="0"/>
              <a:t>Expansion of partners’ network - 16 NGOs and CBOs (Community Based Organizations included</a:t>
            </a:r>
          </a:p>
        </p:txBody>
      </p:sp>
      <p:pic>
        <p:nvPicPr>
          <p:cNvPr id="3" name="Picture 2">
            <a:extLst>
              <a:ext uri="{FF2B5EF4-FFF2-40B4-BE49-F238E27FC236}">
                <a16:creationId xmlns:a16="http://schemas.microsoft.com/office/drawing/2014/main" id="{E22D687D-8CA2-A1D3-C0BB-7E45D1FFE9FC}"/>
              </a:ext>
            </a:extLst>
          </p:cNvPr>
          <p:cNvPicPr>
            <a:picLocks noChangeAspect="1"/>
          </p:cNvPicPr>
          <p:nvPr/>
        </p:nvPicPr>
        <p:blipFill>
          <a:blip r:embed="rId2"/>
          <a:stretch>
            <a:fillRect/>
          </a:stretch>
        </p:blipFill>
        <p:spPr>
          <a:xfrm>
            <a:off x="7892144" y="3119398"/>
            <a:ext cx="3631131" cy="2619295"/>
          </a:xfrm>
          <a:prstGeom prst="rect">
            <a:avLst/>
          </a:prstGeom>
        </p:spPr>
      </p:pic>
      <p:pic>
        <p:nvPicPr>
          <p:cNvPr id="4" name="Picture 3">
            <a:extLst>
              <a:ext uri="{FF2B5EF4-FFF2-40B4-BE49-F238E27FC236}">
                <a16:creationId xmlns:a16="http://schemas.microsoft.com/office/drawing/2014/main" id="{882BB4C3-3719-8E7D-28BA-4A27A88E33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92143" y="506947"/>
            <a:ext cx="3631132" cy="2129061"/>
          </a:xfrm>
          <a:prstGeom prst="rect">
            <a:avLst/>
          </a:prstGeom>
        </p:spPr>
      </p:pic>
    </p:spTree>
    <p:extLst>
      <p:ext uri="{BB962C8B-B14F-4D97-AF65-F5344CB8AC3E}">
        <p14:creationId xmlns:p14="http://schemas.microsoft.com/office/powerpoint/2010/main" val="610388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0B47A43-08F4-48B8-AA2C-1E70A017DE57}"/>
              </a:ext>
            </a:extLst>
          </p:cNvPr>
          <p:cNvSpPr txBox="1">
            <a:spLocks/>
          </p:cNvSpPr>
          <p:nvPr/>
        </p:nvSpPr>
        <p:spPr>
          <a:xfrm>
            <a:off x="669985" y="506947"/>
            <a:ext cx="8953500" cy="8075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500" b="1" dirty="0">
                <a:solidFill>
                  <a:schemeClr val="tx1">
                    <a:lumMod val="95000"/>
                    <a:lumOff val="5000"/>
                  </a:schemeClr>
                </a:solidFill>
                <a:effectLst>
                  <a:outerShdw blurRad="38100" dist="38100" dir="2700000" algn="tl">
                    <a:srgbClr val="000000">
                      <a:alpha val="43137"/>
                    </a:srgbClr>
                  </a:outerShdw>
                </a:effectLst>
                <a:latin typeface="+mn-lt"/>
              </a:rPr>
              <a:t>Actions taken</a:t>
            </a:r>
          </a:p>
        </p:txBody>
      </p:sp>
      <p:sp>
        <p:nvSpPr>
          <p:cNvPr id="9" name="Rectangle 8">
            <a:extLst>
              <a:ext uri="{FF2B5EF4-FFF2-40B4-BE49-F238E27FC236}">
                <a16:creationId xmlns:a16="http://schemas.microsoft.com/office/drawing/2014/main" id="{4CB04721-A3AC-4BDA-A779-B26D564F5A4D}"/>
              </a:ext>
            </a:extLst>
          </p:cNvPr>
          <p:cNvSpPr/>
          <p:nvPr/>
        </p:nvSpPr>
        <p:spPr>
          <a:xfrm>
            <a:off x="523781" y="0"/>
            <a:ext cx="114394" cy="105580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a:extLst>
              <a:ext uri="{FF2B5EF4-FFF2-40B4-BE49-F238E27FC236}">
                <a16:creationId xmlns:a16="http://schemas.microsoft.com/office/drawing/2014/main" id="{C536FE30-FDB0-417B-B139-64E7EF1C1312}"/>
              </a:ext>
            </a:extLst>
          </p:cNvPr>
          <p:cNvSpPr/>
          <p:nvPr/>
        </p:nvSpPr>
        <p:spPr>
          <a:xfrm>
            <a:off x="-19050" y="6667500"/>
            <a:ext cx="12192000" cy="19049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3" name="Rectangle 72">
            <a:extLst>
              <a:ext uri="{FF2B5EF4-FFF2-40B4-BE49-F238E27FC236}">
                <a16:creationId xmlns:a16="http://schemas.microsoft.com/office/drawing/2014/main" id="{A10CB4D1-5FC3-44B0-8365-6510BC2DF535}"/>
              </a:ext>
            </a:extLst>
          </p:cNvPr>
          <p:cNvSpPr/>
          <p:nvPr/>
        </p:nvSpPr>
        <p:spPr>
          <a:xfrm>
            <a:off x="6897145" y="1601394"/>
            <a:ext cx="1710020" cy="461665"/>
          </a:xfrm>
          <a:prstGeom prst="rect">
            <a:avLst/>
          </a:prstGeom>
        </p:spPr>
        <p:txBody>
          <a:bodyPr wrap="none">
            <a:spAutoFit/>
          </a:bodyPr>
          <a:lstStyle/>
          <a:p>
            <a:pPr algn="just"/>
            <a:r>
              <a:rPr lang="en-US" sz="2400" b="1" dirty="0">
                <a:solidFill>
                  <a:schemeClr val="bg1"/>
                </a:solidFill>
              </a:rPr>
              <a:t>System Side</a:t>
            </a:r>
          </a:p>
        </p:txBody>
      </p:sp>
      <p:sp>
        <p:nvSpPr>
          <p:cNvPr id="2" name="Content Placeholder 2">
            <a:extLst>
              <a:ext uri="{FF2B5EF4-FFF2-40B4-BE49-F238E27FC236}">
                <a16:creationId xmlns:a16="http://schemas.microsoft.com/office/drawing/2014/main" id="{4481B26F-0DE7-377E-2C49-7B78E19450F1}"/>
              </a:ext>
            </a:extLst>
          </p:cNvPr>
          <p:cNvSpPr txBox="1">
            <a:spLocks noGrp="1"/>
          </p:cNvSpPr>
          <p:nvPr>
            <p:ph idx="1"/>
          </p:nvPr>
        </p:nvSpPr>
        <p:spPr>
          <a:xfrm>
            <a:off x="669985" y="1632873"/>
            <a:ext cx="10792672" cy="4550213"/>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70000" indent="-270000">
              <a:lnSpc>
                <a:spcPct val="150000"/>
              </a:lnSpc>
              <a:buClr>
                <a:srgbClr val="E44D3C"/>
              </a:buClr>
              <a:buSzPct val="80000"/>
              <a:buFont typeface="Wingdings 2" panose="05020102010507070707" pitchFamily="18" charset="2"/>
              <a:buChar char=""/>
            </a:pPr>
            <a:r>
              <a:rPr lang="en-US" sz="2400" dirty="0">
                <a:solidFill>
                  <a:srgbClr val="000000"/>
                </a:solidFill>
                <a:ea typeface="Cambria Math" panose="02040503050406030204" pitchFamily="18" charset="0"/>
              </a:rPr>
              <a:t>Community based microplanning initiated in all 24 districts – community/religious leaders identified and added in </a:t>
            </a:r>
            <a:r>
              <a:rPr lang="en-US" sz="2400" dirty="0" err="1">
                <a:solidFill>
                  <a:srgbClr val="000000"/>
                </a:solidFill>
                <a:ea typeface="Cambria Math" panose="02040503050406030204" pitchFamily="18" charset="0"/>
              </a:rPr>
              <a:t>microplans</a:t>
            </a:r>
            <a:endParaRPr lang="en-US" sz="2400" dirty="0">
              <a:solidFill>
                <a:srgbClr val="000000"/>
              </a:solidFill>
              <a:ea typeface="Cambria Math" panose="02040503050406030204" pitchFamily="18" charset="0"/>
            </a:endParaRPr>
          </a:p>
          <a:p>
            <a:pPr marL="270000" indent="-270000">
              <a:lnSpc>
                <a:spcPct val="150000"/>
              </a:lnSpc>
              <a:buClr>
                <a:srgbClr val="E44D3C"/>
              </a:buClr>
              <a:buSzPct val="80000"/>
              <a:buFont typeface="Wingdings 2" panose="05020102010507070707" pitchFamily="18" charset="2"/>
              <a:buChar char=""/>
            </a:pPr>
            <a:r>
              <a:rPr lang="en-US" sz="2400" dirty="0"/>
              <a:t>Enlisting of hard-to-reach areas, vaccine hesitant/resistant areas, including those with low MR coverage (more than 1200 HRAs identified and tagged)</a:t>
            </a:r>
          </a:p>
          <a:p>
            <a:pPr marL="270000" indent="-270000">
              <a:lnSpc>
                <a:spcPct val="150000"/>
              </a:lnSpc>
              <a:buClr>
                <a:srgbClr val="E44D3C"/>
              </a:buClr>
              <a:buSzPct val="80000"/>
              <a:buFont typeface="Wingdings 2" panose="05020102010507070707" pitchFamily="18" charset="2"/>
              <a:buChar char=""/>
            </a:pPr>
            <a:r>
              <a:rPr lang="en-US" sz="2400" dirty="0"/>
              <a:t>District level action plans (with budget) prepared - focused  interventions planned for areas with vaccine hesitancy</a:t>
            </a:r>
          </a:p>
          <a:p>
            <a:pPr marL="270000" indent="-270000">
              <a:lnSpc>
                <a:spcPct val="150000"/>
              </a:lnSpc>
              <a:buClr>
                <a:srgbClr val="E44D3C"/>
              </a:buClr>
              <a:buSzPct val="80000"/>
              <a:buFont typeface="Wingdings 2" panose="05020102010507070707" pitchFamily="18" charset="2"/>
              <a:buChar char=""/>
            </a:pPr>
            <a:r>
              <a:rPr lang="en-US" sz="2400" dirty="0"/>
              <a:t>Communication material developed in local languages</a:t>
            </a:r>
          </a:p>
        </p:txBody>
      </p:sp>
    </p:spTree>
    <p:extLst>
      <p:ext uri="{BB962C8B-B14F-4D97-AF65-F5344CB8AC3E}">
        <p14:creationId xmlns:p14="http://schemas.microsoft.com/office/powerpoint/2010/main" val="2292229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0B47A43-08F4-48B8-AA2C-1E70A017DE57}"/>
              </a:ext>
            </a:extLst>
          </p:cNvPr>
          <p:cNvSpPr txBox="1">
            <a:spLocks/>
          </p:cNvSpPr>
          <p:nvPr/>
        </p:nvSpPr>
        <p:spPr>
          <a:xfrm>
            <a:off x="669985" y="506947"/>
            <a:ext cx="8953500" cy="8075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500" b="1" dirty="0">
                <a:solidFill>
                  <a:schemeClr val="tx1">
                    <a:lumMod val="95000"/>
                    <a:lumOff val="5000"/>
                  </a:schemeClr>
                </a:solidFill>
                <a:effectLst>
                  <a:outerShdw blurRad="38100" dist="38100" dir="2700000" algn="tl">
                    <a:srgbClr val="000000">
                      <a:alpha val="43137"/>
                    </a:srgbClr>
                  </a:outerShdw>
                </a:effectLst>
                <a:latin typeface="+mn-lt"/>
              </a:rPr>
              <a:t>Key lessons</a:t>
            </a:r>
          </a:p>
        </p:txBody>
      </p:sp>
      <p:sp>
        <p:nvSpPr>
          <p:cNvPr id="9" name="Rectangle 8">
            <a:extLst>
              <a:ext uri="{FF2B5EF4-FFF2-40B4-BE49-F238E27FC236}">
                <a16:creationId xmlns:a16="http://schemas.microsoft.com/office/drawing/2014/main" id="{4CB04721-A3AC-4BDA-A779-B26D564F5A4D}"/>
              </a:ext>
            </a:extLst>
          </p:cNvPr>
          <p:cNvSpPr/>
          <p:nvPr/>
        </p:nvSpPr>
        <p:spPr>
          <a:xfrm>
            <a:off x="523781" y="0"/>
            <a:ext cx="114394" cy="105580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a:extLst>
              <a:ext uri="{FF2B5EF4-FFF2-40B4-BE49-F238E27FC236}">
                <a16:creationId xmlns:a16="http://schemas.microsoft.com/office/drawing/2014/main" id="{C536FE30-FDB0-417B-B139-64E7EF1C1312}"/>
              </a:ext>
            </a:extLst>
          </p:cNvPr>
          <p:cNvSpPr/>
          <p:nvPr/>
        </p:nvSpPr>
        <p:spPr>
          <a:xfrm>
            <a:off x="-19050" y="6667500"/>
            <a:ext cx="12192000" cy="19049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3" name="Rectangle 72">
            <a:extLst>
              <a:ext uri="{FF2B5EF4-FFF2-40B4-BE49-F238E27FC236}">
                <a16:creationId xmlns:a16="http://schemas.microsoft.com/office/drawing/2014/main" id="{A10CB4D1-5FC3-44B0-8365-6510BC2DF535}"/>
              </a:ext>
            </a:extLst>
          </p:cNvPr>
          <p:cNvSpPr/>
          <p:nvPr/>
        </p:nvSpPr>
        <p:spPr>
          <a:xfrm>
            <a:off x="6897145" y="1601394"/>
            <a:ext cx="1710020" cy="461665"/>
          </a:xfrm>
          <a:prstGeom prst="rect">
            <a:avLst/>
          </a:prstGeom>
        </p:spPr>
        <p:txBody>
          <a:bodyPr wrap="none">
            <a:spAutoFit/>
          </a:bodyPr>
          <a:lstStyle/>
          <a:p>
            <a:pPr algn="just"/>
            <a:r>
              <a:rPr lang="en-US" sz="2400" b="1" dirty="0">
                <a:solidFill>
                  <a:schemeClr val="bg1"/>
                </a:solidFill>
              </a:rPr>
              <a:t>System Side</a:t>
            </a:r>
          </a:p>
        </p:txBody>
      </p:sp>
      <p:sp>
        <p:nvSpPr>
          <p:cNvPr id="2" name="Content Placeholder 2">
            <a:extLst>
              <a:ext uri="{FF2B5EF4-FFF2-40B4-BE49-F238E27FC236}">
                <a16:creationId xmlns:a16="http://schemas.microsoft.com/office/drawing/2014/main" id="{4481B26F-0DE7-377E-2C49-7B78E19450F1}"/>
              </a:ext>
            </a:extLst>
          </p:cNvPr>
          <p:cNvSpPr txBox="1">
            <a:spLocks noGrp="1"/>
          </p:cNvSpPr>
          <p:nvPr>
            <p:ph idx="1"/>
          </p:nvPr>
        </p:nvSpPr>
        <p:spPr>
          <a:xfrm>
            <a:off x="669985" y="1632873"/>
            <a:ext cx="10752070" cy="3623733"/>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70000" indent="-270000">
              <a:lnSpc>
                <a:spcPct val="150000"/>
              </a:lnSpc>
              <a:buClr>
                <a:srgbClr val="E44D3C"/>
              </a:buClr>
              <a:buSzPct val="80000"/>
              <a:buFont typeface="Wingdings 2" panose="05020102010507070707" pitchFamily="18" charset="2"/>
              <a:buChar char=""/>
            </a:pPr>
            <a:r>
              <a:rPr lang="en-US" sz="2400" b="1" dirty="0">
                <a:solidFill>
                  <a:srgbClr val="000000"/>
                </a:solidFill>
                <a:ea typeface="Cambria Math" panose="02040503050406030204" pitchFamily="18" charset="0"/>
              </a:rPr>
              <a:t>Community engagement </a:t>
            </a:r>
            <a:r>
              <a:rPr lang="en-US" sz="2400" dirty="0">
                <a:solidFill>
                  <a:srgbClr val="000000"/>
                </a:solidFill>
                <a:ea typeface="Cambria Math" panose="02040503050406030204" pitchFamily="18" charset="0"/>
              </a:rPr>
              <a:t>in EPI microplanning is essential</a:t>
            </a:r>
          </a:p>
          <a:p>
            <a:pPr marL="270000" indent="-270000">
              <a:lnSpc>
                <a:spcPct val="150000"/>
              </a:lnSpc>
              <a:buClr>
                <a:srgbClr val="E44D3C"/>
              </a:buClr>
              <a:buSzPct val="80000"/>
              <a:buFont typeface="Wingdings 2" panose="05020102010507070707" pitchFamily="18" charset="2"/>
              <a:buChar char=""/>
            </a:pPr>
            <a:r>
              <a:rPr lang="en-US" sz="2400" b="1" dirty="0">
                <a:solidFill>
                  <a:srgbClr val="000000"/>
                </a:solidFill>
                <a:ea typeface="Cambria Math" panose="02040503050406030204" pitchFamily="18" charset="0"/>
              </a:rPr>
              <a:t>Knowing is not enough and intentions are not actions </a:t>
            </a:r>
            <a:r>
              <a:rPr lang="en-US" sz="2400" dirty="0">
                <a:solidFill>
                  <a:srgbClr val="000000"/>
                </a:solidFill>
                <a:ea typeface="Cambria Math" panose="02040503050406030204" pitchFamily="18" charset="0"/>
              </a:rPr>
              <a:t>– important to understand what it takes to get caregivers to act</a:t>
            </a:r>
          </a:p>
          <a:p>
            <a:pPr marL="270000" indent="-270000">
              <a:lnSpc>
                <a:spcPct val="150000"/>
              </a:lnSpc>
              <a:buClr>
                <a:srgbClr val="E44D3C"/>
              </a:buClr>
              <a:buSzPct val="80000"/>
              <a:buFont typeface="Wingdings 2" panose="05020102010507070707" pitchFamily="18" charset="2"/>
              <a:buChar char=""/>
            </a:pPr>
            <a:r>
              <a:rPr lang="en-US" sz="2400" b="1" dirty="0">
                <a:solidFill>
                  <a:srgbClr val="000000"/>
                </a:solidFill>
                <a:ea typeface="Cambria Math" panose="02040503050406030204" pitchFamily="18" charset="0"/>
              </a:rPr>
              <a:t>Small is big </a:t>
            </a:r>
            <a:r>
              <a:rPr lang="en-US" sz="2400" dirty="0">
                <a:solidFill>
                  <a:srgbClr val="000000"/>
                </a:solidFill>
                <a:ea typeface="Cambria Math" panose="02040503050406030204" pitchFamily="18" charset="0"/>
              </a:rPr>
              <a:t>– small variables may have an outsized impact</a:t>
            </a:r>
          </a:p>
          <a:p>
            <a:pPr marL="270000" indent="-270000">
              <a:lnSpc>
                <a:spcPct val="150000"/>
              </a:lnSpc>
              <a:buClr>
                <a:srgbClr val="E44D3C"/>
              </a:buClr>
              <a:buSzPct val="80000"/>
              <a:buFont typeface="Wingdings 2" panose="05020102010507070707" pitchFamily="18" charset="2"/>
              <a:buChar char=""/>
            </a:pPr>
            <a:r>
              <a:rPr lang="en-US" sz="2400" b="1" dirty="0">
                <a:solidFill>
                  <a:srgbClr val="000000"/>
                </a:solidFill>
                <a:ea typeface="Cambria Math" panose="02040503050406030204" pitchFamily="18" charset="0"/>
              </a:rPr>
              <a:t>One size does not fit all </a:t>
            </a:r>
            <a:r>
              <a:rPr lang="en-US" sz="2400" dirty="0">
                <a:solidFill>
                  <a:srgbClr val="000000"/>
                </a:solidFill>
                <a:ea typeface="Cambria Math" panose="02040503050406030204" pitchFamily="18" charset="0"/>
              </a:rPr>
              <a:t>- Differentiated approach</a:t>
            </a:r>
            <a:endParaRPr lang="en-US" sz="2400" dirty="0">
              <a:ea typeface="Cambria Math" panose="02040503050406030204" pitchFamily="18" charset="0"/>
            </a:endParaRPr>
          </a:p>
        </p:txBody>
      </p:sp>
    </p:spTree>
    <p:extLst>
      <p:ext uri="{BB962C8B-B14F-4D97-AF65-F5344CB8AC3E}">
        <p14:creationId xmlns:p14="http://schemas.microsoft.com/office/powerpoint/2010/main" val="4511723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8633</TotalTime>
  <Words>581</Words>
  <Application>Microsoft Office PowerPoint</Application>
  <PresentationFormat>Widescreen</PresentationFormat>
  <Paragraphs>94</Paragraphs>
  <Slides>10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Calibri Light</vt:lpstr>
      <vt:lpstr>Univers 47 CondensedLight</vt:lpstr>
      <vt:lpstr>Wingdings</vt:lpstr>
      <vt:lpstr>Wingdings 2</vt:lpstr>
      <vt:lpstr>Office Theme</vt:lpstr>
      <vt:lpstr>Communication strategies to reach Zero dose children in India</vt:lpstr>
      <vt:lpstr>PowerPoint Presentation</vt:lpstr>
      <vt:lpstr>India - Jharkhand</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UNICEF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Root Cause Analysis for VPD Outbreak</dc:title>
  <dc:creator>Vanesh Mathur</dc:creator>
  <cp:lastModifiedBy>Sanjay Bhardwaj</cp:lastModifiedBy>
  <cp:revision>122</cp:revision>
  <cp:lastPrinted>2023-08-21T06:21:09Z</cp:lastPrinted>
  <dcterms:created xsi:type="dcterms:W3CDTF">2023-08-15T03:14:42Z</dcterms:created>
  <dcterms:modified xsi:type="dcterms:W3CDTF">2024-03-07T17:00:29Z</dcterms:modified>
</cp:coreProperties>
</file>